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7" r:id="rId3"/>
    <p:sldId id="318" r:id="rId4"/>
    <p:sldId id="319" r:id="rId5"/>
    <p:sldId id="320" r:id="rId6"/>
    <p:sldId id="321" r:id="rId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41" y="-2747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051721" y="357166"/>
            <a:ext cx="5218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INSTITUTO DE RECREACION Y DEPORTE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79512" y="548680"/>
            <a:ext cx="8712968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s-CO" sz="2800" dirty="0" smtClean="0"/>
              <a:t>PROGRAMA ACTIVIDAD FISICA Y APROVECHAMIENTO DEL TIEMPO LIBRE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23218"/>
            <a:ext cx="3041376" cy="181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23218"/>
            <a:ext cx="3024336" cy="176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346336"/>
            <a:ext cx="3041377" cy="145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401" y="4375501"/>
            <a:ext cx="3019800" cy="142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502245"/>
            <a:ext cx="2503784" cy="1765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346336"/>
            <a:ext cx="2508320" cy="145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CuadroTexto 5"/>
          <p:cNvSpPr txBox="1"/>
          <p:nvPr/>
        </p:nvSpPr>
        <p:spPr>
          <a:xfrm>
            <a:off x="179511" y="1628800"/>
            <a:ext cx="8712968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b="1" u="sng" dirty="0" smtClean="0"/>
              <a:t>INVERSION TOTAL: $ 60.000000 </a:t>
            </a:r>
            <a:r>
              <a:rPr lang="es-CO" dirty="0" smtClean="0"/>
              <a:t>( Contratación 3 entrenadores, realización 1er Maratón Aeróbica Sabana Centro, Apoyo salidas maratones aeróbicas fuera del municipio, Descentralización sectores rurales del municipio)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390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6" y="-255982"/>
            <a:ext cx="9143245" cy="711398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309003" y="182275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prstClr val="black"/>
                </a:solidFill>
              </a:rPr>
              <a:t>Valor de Inversión y/o Gestión  $450,000,000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51520" y="1268760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>
                <a:solidFill>
                  <a:prstClr val="black"/>
                </a:solidFill>
              </a:rPr>
              <a:t>17 ESCUELAS DE FORMACION EN EL AÑO VIGENTE 2016- MAS DE 180 SALIDAS MUNICIPALES, ZONALES, DEPARTAMENTALES NACIONALES E INTERNACIONALES </a:t>
            </a:r>
          </a:p>
          <a:p>
            <a:r>
              <a:rPr lang="es-CO" dirty="0" smtClean="0">
                <a:solidFill>
                  <a:prstClr val="black"/>
                </a:solidFill>
              </a:rPr>
              <a:t>TOTAL INSCRITOS OFICIALMENTE:2105</a:t>
            </a:r>
          </a:p>
          <a:p>
            <a:r>
              <a:rPr lang="es-CO" dirty="0" smtClean="0">
                <a:solidFill>
                  <a:prstClr val="black"/>
                </a:solidFill>
              </a:rPr>
              <a:t>TOTAL PARTICIPANTES NO INSCRITOS: 650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69535" y="3301009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>
                <a:solidFill>
                  <a:prstClr val="black"/>
                </a:solidFill>
              </a:rPr>
              <a:t>2 ESCUELAS DE FORMACION CREADAS POR MEDIO CONVENIO DE LA GOBERNACION :</a:t>
            </a:r>
          </a:p>
          <a:p>
            <a:r>
              <a:rPr lang="es-CO" dirty="0" smtClean="0">
                <a:solidFill>
                  <a:prstClr val="black"/>
                </a:solidFill>
              </a:rPr>
              <a:t>CAPOEIRA-KARATE 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17" name="CuadroTexto 5"/>
          <p:cNvSpPr txBox="1"/>
          <p:nvPr/>
        </p:nvSpPr>
        <p:spPr>
          <a:xfrm>
            <a:off x="5320653" y="342329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prstClr val="black"/>
                </a:solidFill>
              </a:rPr>
              <a:t>Valor de Inversión y/o Gestión  $30,500,000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22162" y="4712370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>
                <a:solidFill>
                  <a:prstClr val="black"/>
                </a:solidFill>
              </a:rPr>
              <a:t>CONTRATACION  42 INSTRUCTORES DE FORMACION DEPORTIVA PARA LA VIGENCIA 2016 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19" name="CuadroTexto 5"/>
          <p:cNvSpPr txBox="1"/>
          <p:nvPr/>
        </p:nvSpPr>
        <p:spPr>
          <a:xfrm>
            <a:off x="5280273" y="4721052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prstClr val="black"/>
                </a:solidFill>
              </a:rPr>
              <a:t>Valor de Inversión y/o Gestión  $582,105,000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15" name="CuadroTexto 5"/>
          <p:cNvSpPr txBox="1"/>
          <p:nvPr/>
        </p:nvSpPr>
        <p:spPr>
          <a:xfrm>
            <a:off x="95870" y="433666"/>
            <a:ext cx="8712968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sz="2800" dirty="0" smtClean="0"/>
              <a:t>2</a:t>
            </a:r>
            <a:r>
              <a:rPr lang="es-CO" sz="2800" dirty="0"/>
              <a:t>. PROGRAMA DE ESCUELAS DE FORMACION </a:t>
            </a:r>
            <a:r>
              <a:rPr lang="es-CO" sz="2800" dirty="0" smtClean="0"/>
              <a:t>DEPORTIVA 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051720" y="-206682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INSTITUTO DE RECREACION Y DEPORTE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0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-255982"/>
            <a:ext cx="9143245" cy="7113982"/>
          </a:xfrm>
          <a:prstGeom prst="rect">
            <a:avLst/>
          </a:prstGeom>
        </p:spPr>
      </p:pic>
      <p:pic>
        <p:nvPicPr>
          <p:cNvPr id="1028" name="Picture 4" descr="La imagen puede contener: una o varias personas, multitud y exteri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5"/>
            <a:ext cx="2736304" cy="228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a imagen puede contener: 16 personas, interi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64705"/>
            <a:ext cx="2426345" cy="228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a imagen puede contener: 11 personas, personas sonriend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510" y="764705"/>
            <a:ext cx="2547674" cy="228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a imagen puede contener: 2 personas, niños, exterior y naturalez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65" y="3356992"/>
            <a:ext cx="272787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La imagen puede contener: 2 persona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731" y="3332734"/>
            <a:ext cx="2437494" cy="232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La imagen puede contener: una o varias personas, personas de pie, personas en el escenario y exterio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3332733"/>
            <a:ext cx="2520662" cy="232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2051720" y="-18460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INSTITUTO DE RECREACION Y DEPORTE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36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7155"/>
            <a:ext cx="9143999" cy="748717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894189" y="2251603"/>
            <a:ext cx="3749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O" dirty="0" smtClean="0">
              <a:solidFill>
                <a:prstClr val="black"/>
              </a:solidFill>
            </a:endParaRPr>
          </a:p>
          <a:p>
            <a:pPr algn="just"/>
            <a:endParaRPr lang="es-CO" dirty="0" smtClean="0">
              <a:solidFill>
                <a:prstClr val="black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761195" y="1916936"/>
            <a:ext cx="3380416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prstClr val="black"/>
                </a:solidFill>
              </a:rPr>
              <a:t>Valor de Inversión y/o Gestión  $380.000.000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532736" y="1247466"/>
            <a:ext cx="37492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CO" sz="2000" b="1" dirty="0" smtClean="0">
                <a:solidFill>
                  <a:prstClr val="black"/>
                </a:solidFill>
              </a:rPr>
              <a:t>Se realizaron 47 eventos recreativos y deportivos a nivel municipal, regional, nacional.</a:t>
            </a:r>
            <a:endParaRPr lang="es-CO" sz="2000" b="1" dirty="0">
              <a:solidFill>
                <a:prstClr val="black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872" y="2886433"/>
            <a:ext cx="3660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1883" y="2686378"/>
            <a:ext cx="3660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CO" sz="2000" b="1" dirty="0" smtClean="0">
                <a:solidFill>
                  <a:prstClr val="black"/>
                </a:solidFill>
              </a:rPr>
              <a:t>Población beneficiada 16211.  </a:t>
            </a:r>
            <a:endParaRPr lang="es-CO" sz="2000" b="1" dirty="0">
              <a:solidFill>
                <a:prstClr val="black"/>
              </a:solidFill>
            </a:endParaRPr>
          </a:p>
        </p:txBody>
      </p:sp>
      <p:pic>
        <p:nvPicPr>
          <p:cNvPr id="14" name="Picture 8" descr="https://fbcdn-sphotos-e-a.akamaihd.net/hphotos-ak-xat1/v/t1.0-9/13903416_1671266143112430_6997897806278806943_n.jpg?oh=b5b142630fd9cbb9df1d170e1189e58e&amp;oe=587CA86F&amp;__gda__=1482741351_64c4a0015635a4ea3802e38bd10ee32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33" y="3444173"/>
            <a:ext cx="2566407" cy="185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scontent-atl3-1.xx.fbcdn.net/v/t1.0-9/13567240_1659131517659226_7642735836641903696_n.jpg?oh=68d25fc01d9e397ba37b5c9911ca0ea6&amp;oe=585191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147" y="3444172"/>
            <a:ext cx="2569968" cy="185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https://scontent-atl3-1.xx.fbcdn.net/v/t1.0-9/13501971_1657416424497402_1088259617635323230_n.jpg?oh=0771edf96d09ba5af866b774655e86ad&amp;oe=584EDA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3519512"/>
            <a:ext cx="2703278" cy="178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2051720" y="-199489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INSTITUTO DE RECREACION Y DEPORTE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CuadroTexto 5"/>
          <p:cNvSpPr txBox="1"/>
          <p:nvPr/>
        </p:nvSpPr>
        <p:spPr>
          <a:xfrm>
            <a:off x="156256" y="418721"/>
            <a:ext cx="8712968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sz="2800" dirty="0" smtClean="0"/>
              <a:t>3</a:t>
            </a:r>
            <a:r>
              <a:rPr lang="es-CO" sz="2800" dirty="0"/>
              <a:t>. PROGRAMA ORGANIZACIÓN DE </a:t>
            </a:r>
            <a:r>
              <a:rPr lang="es-CO" sz="2800" dirty="0" smtClean="0"/>
              <a:t>EVENTOS</a:t>
            </a:r>
          </a:p>
        </p:txBody>
      </p:sp>
    </p:spTree>
    <p:extLst>
      <p:ext uri="{BB962C8B-B14F-4D97-AF65-F5344CB8AC3E}">
        <p14:creationId xmlns:p14="http://schemas.microsoft.com/office/powerpoint/2010/main" val="412771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9294"/>
            <a:ext cx="9144000" cy="774224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pic>
        <p:nvPicPr>
          <p:cNvPr id="8" name="Picture 3" descr="\\Eventos\scaner\12779045_1614718818767163_4413246351491621564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93" y="1003496"/>
            <a:ext cx="2357745" cy="220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EVENTOS\Documents\EVENTOS 2016\FOTOS MARATON\IMG_05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31581"/>
            <a:ext cx="2434011" cy="218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13 Imagen" descr="C:\Users\EVENTOS\AppData\Local\Microsoft\Windows\Temporary Internet Files\Content.Word\IMG_20160423_1651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99" y="1003496"/>
            <a:ext cx="2232247" cy="2209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6" descr="https://fbcdn-sphotos-c-a.akamaihd.net/hphotos-ak-xta1/v/t1.0-9/13335582_1650306191875092_6189536655205086493_n.jpg?oh=7f5b15ae67803c782e17888cfd14561b&amp;oe=581EB02A&amp;__gda__=1478587351_cb994170ee6f24526f1e34da7290268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229" y="3360216"/>
            <a:ext cx="2283701" cy="2026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scontent-atl3-1.xx.fbcdn.net/v/t1.0-9/13592555_1662889470616764_1518450289045400144_n.jpg?oh=70549a2a059cc4a0fb0fd6745e67c0f1&amp;oe=58530BA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56992"/>
            <a:ext cx="2342888" cy="202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a imagen puede contener: 26 personas, personas de pie y niño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302597"/>
            <a:ext cx="2434011" cy="206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INSTITUTO DE RECREACION Y DEPORTE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1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ÁREA DE </a:t>
            </a:r>
            <a:r>
              <a:rPr lang="es-CO" sz="20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METODOLOGíA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92771" y="1772816"/>
            <a:ext cx="32754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O" dirty="0"/>
          </a:p>
          <a:p>
            <a:pPr algn="just"/>
            <a:r>
              <a:rPr lang="es-CO" dirty="0" smtClean="0"/>
              <a:t>1.  Evaluaciones nutricionales a más de 400 deportistas </a:t>
            </a:r>
          </a:p>
          <a:p>
            <a:pPr algn="just"/>
            <a:r>
              <a:rPr lang="es-CO" dirty="0" smtClean="0"/>
              <a:t>2.  Evaluaciones fisioterapéuticas a mas de 400 deportistas.</a:t>
            </a:r>
          </a:p>
          <a:p>
            <a:pPr algn="just"/>
            <a:r>
              <a:rPr lang="es-CO" dirty="0" smtClean="0"/>
              <a:t>3.En el 51% de las competencias oficiales se lograron medallas para el municipio.</a:t>
            </a:r>
          </a:p>
          <a:p>
            <a:pPr algn="just"/>
            <a:r>
              <a:rPr lang="es-CO" dirty="0" smtClean="0"/>
              <a:t>4.En total se consiguieron 543 medallas  para Tocancipá en todas las competencias.</a:t>
            </a:r>
          </a:p>
          <a:p>
            <a:pPr algn="just"/>
            <a:r>
              <a:rPr lang="es-CO" dirty="0" smtClean="0"/>
              <a:t>5.Evaluaciones por psicología deportiva a más de 900 deportistas.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156256" y="908720"/>
            <a:ext cx="87129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O" b="1" u="sng" dirty="0" smtClean="0"/>
              <a:t>INVERSION TOTAL: $119,113,667 </a:t>
            </a:r>
            <a:r>
              <a:rPr lang="es-CO" dirty="0" smtClean="0"/>
              <a:t>( Contratación Fisioterapeuta, nutricionista, psicóloga del deporte, metodólogo, compra elementos nutricionales equipos de competencia) </a:t>
            </a:r>
            <a:endParaRPr lang="es-CO" dirty="0"/>
          </a:p>
        </p:txBody>
      </p:sp>
      <p:pic>
        <p:nvPicPr>
          <p:cNvPr id="8" name="7 Imagen" descr="C:\Users\METODOLOGIA\Desktop\FOTOS METODOLOGIA\CAPACITACION INICIAL ENTRENADORE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621" y="1628800"/>
            <a:ext cx="2321712" cy="1758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C:\Users\METODOLOGIA\Desktop\temporal\camara\IMG_20161013_1656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3406130"/>
            <a:ext cx="2592287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C:\Users\METODOLOGIA\JOTA\METODOLOGIA\FOTOS\IMG_20161118_1717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653" y="3450081"/>
            <a:ext cx="2321711" cy="13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12 Imagen" descr="C:\Users\METODOLOGIA\Desktop\FOTOS METODOLOGIA\BATERIA DE PRUEBAS 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147" y="4797152"/>
            <a:ext cx="3384376" cy="1007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C:\Users\METODOLOGIA\Desktop\FOTOS METODOLOGIA\SEGUIMIENTO PLAN DE ENTRENAMIENTO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48" y="1628800"/>
            <a:ext cx="2590775" cy="17469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AutoShape 6" descr="Resultado de imagen para imrd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10" name="AutoShape 8" descr="Resultado de imagen para imrd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18" name="CuadroTexto 5"/>
          <p:cNvSpPr txBox="1"/>
          <p:nvPr/>
        </p:nvSpPr>
        <p:spPr>
          <a:xfrm>
            <a:off x="156256" y="418721"/>
            <a:ext cx="8712968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sz="2800" dirty="0"/>
              <a:t>4</a:t>
            </a:r>
            <a:r>
              <a:rPr lang="es-CO" sz="2800" dirty="0" smtClean="0"/>
              <a:t>. GRUPO INTERDISCIPLINARIO</a:t>
            </a:r>
          </a:p>
        </p:txBody>
      </p:sp>
    </p:spTree>
    <p:extLst>
      <p:ext uri="{BB962C8B-B14F-4D97-AF65-F5344CB8AC3E}">
        <p14:creationId xmlns:p14="http://schemas.microsoft.com/office/powerpoint/2010/main" val="23260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C023C3-7468-4547-A988-227BB14103E4}"/>
</file>

<file path=customXml/itemProps2.xml><?xml version="1.0" encoding="utf-8"?>
<ds:datastoreItem xmlns:ds="http://schemas.openxmlformats.org/officeDocument/2006/customXml" ds:itemID="{E9FF34B2-29CA-40B3-94ED-EBEA65ECE818}"/>
</file>

<file path=customXml/itemProps3.xml><?xml version="1.0" encoding="utf-8"?>
<ds:datastoreItem xmlns:ds="http://schemas.openxmlformats.org/officeDocument/2006/customXml" ds:itemID="{96016504-E340-4E2A-AF28-19D50BC8CF88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6214</TotalTime>
  <Words>270</Words>
  <Application>Microsoft Office PowerPoint</Application>
  <PresentationFormat>Presentación en pantalla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138</cp:revision>
  <cp:lastPrinted>2016-11-02T20:45:12Z</cp:lastPrinted>
  <dcterms:created xsi:type="dcterms:W3CDTF">2016-02-16T14:14:57Z</dcterms:created>
  <dcterms:modified xsi:type="dcterms:W3CDTF">2017-05-08T14:19:51Z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