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77" r:id="rId3"/>
    <p:sldId id="276" r:id="rId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FFFF"/>
    <a:srgbClr val="08989C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912" autoAdjust="0"/>
    <p:restoredTop sz="99822" autoAdjust="0"/>
  </p:normalViewPr>
  <p:slideViewPr>
    <p:cSldViewPr>
      <p:cViewPr varScale="1">
        <p:scale>
          <a:sx n="74" d="100"/>
          <a:sy n="74" d="100"/>
        </p:scale>
        <p:origin x="160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527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75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030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213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452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790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872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480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589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566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260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E01D3-7827-448F-BA11-C6D325F46986}" type="datetimeFigureOut">
              <a:rPr lang="es-CO">
                <a:solidFill>
                  <a:prstClr val="black">
                    <a:tint val="75000"/>
                  </a:prstClr>
                </a:solidFill>
              </a:rPr>
              <a:pPr/>
              <a:t>08/05/2017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471CE-7678-4DB6-AE56-911A2BA661CB}" type="slidenum">
              <a:rPr lang="es-CO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4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4048" y="692696"/>
            <a:ext cx="3754760" cy="1143000"/>
          </a:xfrm>
        </p:spPr>
        <p:txBody>
          <a:bodyPr>
            <a:normAutofit fontScale="90000"/>
          </a:bodyPr>
          <a:lstStyle/>
          <a:p>
            <a:r>
              <a:rPr lang="es-CO" sz="1400" b="1" dirty="0" smtClean="0">
                <a:solidFill>
                  <a:srgbClr val="08989C"/>
                </a:solidFill>
              </a:rPr>
              <a:t>ENTIDADES GESTIONADAS</a:t>
            </a:r>
            <a:r>
              <a:rPr lang="es-CO" sz="1400" dirty="0" smtClean="0"/>
              <a:t/>
            </a:r>
            <a:br>
              <a:rPr lang="es-CO" sz="1400" dirty="0" smtClean="0"/>
            </a:br>
            <a:r>
              <a:rPr lang="es-CO" sz="1400" dirty="0" smtClean="0"/>
              <a:t> SENA, DAFP, ESAP, CNSC, SECRETARIA DE LA TRANSPARENCIA, MINISTERIO DE TRABAJO, MINISTERIO DE JUSTICIA, MINISTERIO TICS, MINISTERIO DE LA PROTECCION SOCIAL, ARCHIVO GENERAL DE LA NACION.  </a:t>
            </a:r>
            <a:endParaRPr lang="es-CO" sz="14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28800"/>
            <a:ext cx="4752528" cy="4320480"/>
          </a:xfrm>
        </p:spPr>
        <p:txBody>
          <a:bodyPr>
            <a:normAutofit/>
          </a:bodyPr>
          <a:lstStyle/>
          <a:p>
            <a:pPr algn="just">
              <a:buFont typeface="+mj-lt"/>
              <a:buAutoNum type="arabicPeriod"/>
            </a:pPr>
            <a:r>
              <a:rPr lang="es-CO" sz="1800" b="1" dirty="0" smtClean="0"/>
              <a:t>Evaluación desempeño laboral, empleo publico, Administración Publica, Contratación publica.</a:t>
            </a:r>
          </a:p>
          <a:p>
            <a:pPr algn="just">
              <a:buFont typeface="+mj-lt"/>
              <a:buAutoNum type="arabicPeriod"/>
            </a:pPr>
            <a:r>
              <a:rPr lang="es-CO" sz="1800" b="1" dirty="0"/>
              <a:t>Derechos </a:t>
            </a:r>
            <a:r>
              <a:rPr lang="es-CO" sz="1800" b="1" dirty="0" smtClean="0"/>
              <a:t>Humanos, </a:t>
            </a:r>
            <a:r>
              <a:rPr lang="es-CO" sz="1800" b="1" dirty="0"/>
              <a:t>atención a víctimas y rutas de </a:t>
            </a:r>
            <a:r>
              <a:rPr lang="es-CO" sz="1800" b="1" dirty="0" smtClean="0"/>
              <a:t>atención.</a:t>
            </a:r>
          </a:p>
          <a:p>
            <a:pPr algn="just">
              <a:buFont typeface="+mj-lt"/>
              <a:buAutoNum type="arabicPeriod"/>
            </a:pPr>
            <a:r>
              <a:rPr lang="es-CO" sz="1800" b="1" dirty="0" smtClean="0"/>
              <a:t> </a:t>
            </a:r>
            <a:r>
              <a:rPr lang="es-CO" sz="1800" b="1" dirty="0"/>
              <a:t>Manipulación de Alimentos, Trabajo Seguro en Alturas, Competencias Laborales para Conductores. </a:t>
            </a:r>
            <a:endParaRPr lang="es-CO" sz="1800" b="1" dirty="0" smtClean="0"/>
          </a:p>
          <a:p>
            <a:pPr algn="just">
              <a:buFont typeface="+mj-lt"/>
              <a:buAutoNum type="arabicPeriod"/>
            </a:pPr>
            <a:r>
              <a:rPr lang="es-CO" sz="1800" b="1" dirty="0" smtClean="0"/>
              <a:t>Administración de archivos de Gestión, Tablas de Retención, Gestión Documental.</a:t>
            </a:r>
          </a:p>
          <a:p>
            <a:pPr algn="just">
              <a:buFont typeface="+mj-lt"/>
              <a:buAutoNum type="arabicPeriod"/>
            </a:pPr>
            <a:r>
              <a:rPr lang="es-CO" sz="1800" b="1" dirty="0"/>
              <a:t>Plan </a:t>
            </a:r>
            <a:r>
              <a:rPr lang="es-CO" sz="1800" b="1" dirty="0" smtClean="0"/>
              <a:t>Anticorrupción, Mapas de riesgo y </a:t>
            </a:r>
            <a:r>
              <a:rPr lang="es-CO" sz="1800" b="1" dirty="0"/>
              <a:t>Atención al </a:t>
            </a:r>
            <a:r>
              <a:rPr lang="es-CO" sz="1800" b="1" dirty="0" smtClean="0"/>
              <a:t>Ciudadano.  </a:t>
            </a:r>
          </a:p>
          <a:p>
            <a:pPr algn="just">
              <a:buFont typeface="+mj-lt"/>
              <a:buAutoNum type="arabicPeriod"/>
            </a:pPr>
            <a:r>
              <a:rPr lang="es-CO" sz="1800" b="1" dirty="0" smtClean="0"/>
              <a:t>Gestión de calidad ISO 9001 – MECI.</a:t>
            </a:r>
          </a:p>
          <a:p>
            <a:pPr algn="just">
              <a:buFont typeface="+mj-lt"/>
              <a:buAutoNum type="arabicPeriod"/>
            </a:pPr>
            <a:r>
              <a:rPr lang="es-CO" sz="1800" b="1" dirty="0" smtClean="0"/>
              <a:t>Negociación Colectiva. </a:t>
            </a:r>
            <a:endParaRPr lang="es-CO" sz="1800" b="1" dirty="0"/>
          </a:p>
        </p:txBody>
      </p:sp>
      <p:pic>
        <p:nvPicPr>
          <p:cNvPr id="1026" name="Picture 2" descr="G:\CAPACITACION SIGEP\IMG_01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311" y="2060848"/>
            <a:ext cx="1584177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CAPACITACION SIGEP\IMG_01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047" y="2924944"/>
            <a:ext cx="157994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hon.rincon\Desktop\Diciembre\20161122_0824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47396"/>
            <a:ext cx="1588929" cy="89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hon.rincon\Desktop\noviembre\IMAGENES\WP_20160721_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488" y="2060848"/>
            <a:ext cx="1813738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hon.rincon\Desktop\noviembre\IMAGENES\WP_20160726_0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993" y="3839616"/>
            <a:ext cx="1812233" cy="110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hon.rincon\Desktop\noviembre\IMAGENES\WP_20160823_00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4908339"/>
            <a:ext cx="1588929" cy="75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hon.rincon\Desktop\noviembre\IMAGENES\WP_20160823_00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730" y="4908339"/>
            <a:ext cx="1838496" cy="75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 Título"/>
          <p:cNvSpPr txBox="1">
            <a:spLocks/>
          </p:cNvSpPr>
          <p:nvPr/>
        </p:nvSpPr>
        <p:spPr>
          <a:xfrm>
            <a:off x="323528" y="413792"/>
            <a:ext cx="43308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400" b="1" dirty="0" smtClean="0">
                <a:solidFill>
                  <a:srgbClr val="08989C"/>
                </a:solidFill>
              </a:rPr>
              <a:t>CAPACITACIONES FUNCIONARIOS ALCALDÍA DE TOCANCIPÁ   </a:t>
            </a:r>
            <a:endParaRPr lang="es-CO" sz="2400" b="1" dirty="0">
              <a:solidFill>
                <a:srgbClr val="08989C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55776" y="0"/>
            <a:ext cx="3965193" cy="33265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Secretaria Administrativa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79341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722346"/>
            <a:ext cx="3898776" cy="1482518"/>
          </a:xfrm>
        </p:spPr>
        <p:txBody>
          <a:bodyPr>
            <a:noAutofit/>
          </a:bodyPr>
          <a:lstStyle/>
          <a:p>
            <a:r>
              <a:rPr lang="es-CO" sz="2400" b="1" dirty="0" smtClean="0">
                <a:solidFill>
                  <a:srgbClr val="08989C"/>
                </a:solidFill>
              </a:rPr>
              <a:t>ACTIVIDADES DE BIENESTAR </a:t>
            </a:r>
            <a:br>
              <a:rPr lang="es-CO" sz="2400" b="1" dirty="0" smtClean="0">
                <a:solidFill>
                  <a:srgbClr val="08989C"/>
                </a:solidFill>
              </a:rPr>
            </a:br>
            <a:r>
              <a:rPr lang="es-CO" sz="2400" b="1" dirty="0" smtClean="0">
                <a:solidFill>
                  <a:srgbClr val="08989C"/>
                </a:solidFill>
              </a:rPr>
              <a:t>FUNCIONARIOS  ALCALDÍA DE TOCANCIPÁ </a:t>
            </a:r>
            <a:endParaRPr lang="es-CO" sz="2400" b="1" dirty="0">
              <a:solidFill>
                <a:srgbClr val="08989C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348880"/>
            <a:ext cx="4104456" cy="3340968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s-CO" sz="2000" b="1" dirty="0"/>
              <a:t>DÍA DEL SERVIDOR PUBLICO</a:t>
            </a:r>
          </a:p>
          <a:p>
            <a:pPr>
              <a:buFont typeface="+mj-lt"/>
              <a:buAutoNum type="arabicPeriod"/>
            </a:pPr>
            <a:r>
              <a:rPr lang="es-CO" sz="2000" b="1" dirty="0"/>
              <a:t>INTEGRACIÓN FIN DE AÑO FUNCIONARIOS Y </a:t>
            </a:r>
            <a:r>
              <a:rPr lang="es-CO" sz="2000" b="1" dirty="0" smtClean="0"/>
              <a:t>FAMILIA</a:t>
            </a:r>
          </a:p>
          <a:p>
            <a:pPr>
              <a:buFont typeface="+mj-lt"/>
              <a:buAutoNum type="arabicPeriod"/>
            </a:pPr>
            <a:r>
              <a:rPr lang="es-CO" sz="2000" b="1" dirty="0"/>
              <a:t>DÍA DE LA SALUD </a:t>
            </a:r>
            <a:endParaRPr lang="es-CO" sz="2000" b="1" dirty="0" smtClean="0"/>
          </a:p>
          <a:p>
            <a:pPr>
              <a:buFont typeface="+mj-lt"/>
              <a:buAutoNum type="arabicPeriod"/>
            </a:pPr>
            <a:r>
              <a:rPr lang="es-CO" sz="2000" b="1" dirty="0" smtClean="0"/>
              <a:t>JUEGOS INTERADMINISTRATIVOS</a:t>
            </a:r>
          </a:p>
          <a:p>
            <a:pPr marL="0" indent="0">
              <a:buNone/>
            </a:pPr>
            <a:r>
              <a:rPr lang="es-CO" sz="1400" b="1" dirty="0" smtClean="0"/>
              <a:t>         ( Convenio IMRD Tocancipá 008/04/2016 ) </a:t>
            </a:r>
          </a:p>
          <a:p>
            <a:pPr>
              <a:buFont typeface="+mj-lt"/>
              <a:buAutoNum type="arabicPeriod"/>
            </a:pPr>
            <a:r>
              <a:rPr lang="es-CO" sz="2000" b="1" dirty="0" smtClean="0"/>
              <a:t>PRE PENSIONADOS </a:t>
            </a:r>
          </a:p>
          <a:p>
            <a:pPr>
              <a:buFont typeface="+mj-lt"/>
              <a:buAutoNum type="arabicPeriod"/>
            </a:pPr>
            <a:r>
              <a:rPr lang="es-CO" sz="2000" b="1" dirty="0" smtClean="0"/>
              <a:t>DÍA DEL NIÑO </a:t>
            </a:r>
          </a:p>
          <a:p>
            <a:pPr>
              <a:buFont typeface="+mj-lt"/>
              <a:buAutoNum type="arabicPeriod"/>
            </a:pPr>
            <a:r>
              <a:rPr lang="es-CO" sz="2000" b="1" dirty="0" smtClean="0"/>
              <a:t>DÍA DE LA SECRETARIA </a:t>
            </a:r>
          </a:p>
          <a:p>
            <a:pPr>
              <a:buFont typeface="+mj-lt"/>
              <a:buAutoNum type="arabicPeriod"/>
            </a:pPr>
            <a:endParaRPr lang="es-CO" sz="2000" b="1" dirty="0" smtClean="0"/>
          </a:p>
          <a:p>
            <a:pPr>
              <a:buFont typeface="+mj-lt"/>
              <a:buAutoNum type="arabicPeriod"/>
            </a:pPr>
            <a:endParaRPr lang="es-CO" sz="2000" b="1" dirty="0"/>
          </a:p>
          <a:p>
            <a:endParaRPr lang="es-CO" sz="20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97116"/>
            <a:ext cx="1944216" cy="1239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C:\Users\jhon.rincon\Desktop\noviembre\IMAGENES\IMG_44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11319"/>
            <a:ext cx="1656184" cy="12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hon.rincon\Desktop\noviembre\IMAGENES\IMG_44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13395"/>
            <a:ext cx="1944216" cy="103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31287"/>
            <a:ext cx="1881400" cy="1021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1" descr="C:\Users\jhon.rincon\Desktop\Diciembre\PeñaLisa\DSC044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13395"/>
            <a:ext cx="1657641" cy="103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hon.rincon\Desktop\Diciembre\PeñaLisa\DSC0445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31287"/>
            <a:ext cx="1719000" cy="102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hon.rincon\Downloads\IMG_518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4594865"/>
            <a:ext cx="1862579" cy="128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hon.rincon\Desktop\noviembre\IMAGENES\WP_20160426_01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586" y="4594187"/>
            <a:ext cx="1739279" cy="128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55776" y="0"/>
            <a:ext cx="3965193" cy="33265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Secretaria Administrativa </a:t>
            </a:r>
            <a:endParaRPr lang="es-CO" dirty="0"/>
          </a:p>
        </p:txBody>
      </p:sp>
      <p:sp>
        <p:nvSpPr>
          <p:cNvPr id="15" name="1 Título"/>
          <p:cNvSpPr txBox="1">
            <a:spLocks/>
          </p:cNvSpPr>
          <p:nvPr/>
        </p:nvSpPr>
        <p:spPr>
          <a:xfrm>
            <a:off x="4644008" y="908720"/>
            <a:ext cx="3816424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1400" b="1" dirty="0" smtClean="0">
                <a:solidFill>
                  <a:srgbClr val="009999"/>
                </a:solidFill>
              </a:rPr>
              <a:t>Presupuesto: 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rgbClr val="009999"/>
                </a:solidFill>
              </a:rPr>
              <a:t>Convenio :  Instituto </a:t>
            </a:r>
            <a:r>
              <a:rPr lang="es-CO" sz="1400" b="1" dirty="0">
                <a:solidFill>
                  <a:srgbClr val="009999"/>
                </a:solidFill>
              </a:rPr>
              <a:t>M</a:t>
            </a:r>
            <a:r>
              <a:rPr lang="es-CO" sz="1400" b="1" dirty="0" smtClean="0">
                <a:solidFill>
                  <a:srgbClr val="009999"/>
                </a:solidFill>
              </a:rPr>
              <a:t>unicipal de Recreación y  Deporte 088/04/2016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rgbClr val="009999"/>
                </a:solidFill>
              </a:rPr>
              <a:t>Contrato  :  Caja de Compensación </a:t>
            </a:r>
            <a:r>
              <a:rPr lang="es-CO" sz="1400" b="1" dirty="0">
                <a:solidFill>
                  <a:srgbClr val="009999"/>
                </a:solidFill>
              </a:rPr>
              <a:t>Familiar Colsubsidio </a:t>
            </a:r>
            <a:r>
              <a:rPr lang="es-CO" sz="1400" b="1" dirty="0" smtClean="0">
                <a:solidFill>
                  <a:srgbClr val="009999"/>
                </a:solidFill>
              </a:rPr>
              <a:t>Valor  </a:t>
            </a:r>
            <a:r>
              <a:rPr lang="es-CO" sz="1400" b="1" dirty="0">
                <a:solidFill>
                  <a:srgbClr val="009999"/>
                </a:solidFill>
              </a:rPr>
              <a:t>de Inversión: </a:t>
            </a:r>
            <a:r>
              <a:rPr lang="es-CO" sz="1400" b="1" dirty="0" smtClean="0">
                <a:solidFill>
                  <a:srgbClr val="009999"/>
                </a:solidFill>
              </a:rPr>
              <a:t>495,808,371,00</a:t>
            </a:r>
          </a:p>
          <a:p>
            <a:endParaRPr lang="es-CO" sz="1400" b="1" dirty="0" smtClean="0">
              <a:solidFill>
                <a:srgbClr val="009999"/>
              </a:solidFill>
            </a:endParaRPr>
          </a:p>
          <a:p>
            <a:endParaRPr lang="es-CO" sz="1400" b="1" dirty="0">
              <a:solidFill>
                <a:srgbClr val="009999"/>
              </a:solidFill>
            </a:endParaRPr>
          </a:p>
          <a:p>
            <a:r>
              <a:rPr lang="es-CO" sz="1400" b="1" dirty="0" smtClean="0">
                <a:solidFill>
                  <a:srgbClr val="009999"/>
                </a:solidFill>
              </a:rPr>
              <a:t> </a:t>
            </a:r>
            <a:endParaRPr lang="es-CO" sz="1400" b="1" dirty="0">
              <a:solidFill>
                <a:srgbClr val="0099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66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492896"/>
            <a:ext cx="4186808" cy="1800201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s-CO" sz="1800" b="1" dirty="0" smtClean="0"/>
              <a:t>MEDICIÓN CLIMA LABORAL</a:t>
            </a:r>
          </a:p>
          <a:p>
            <a:pPr>
              <a:buFont typeface="+mj-lt"/>
              <a:buAutoNum type="arabicPeriod"/>
            </a:pPr>
            <a:r>
              <a:rPr lang="es-CO" sz="1800" b="1" dirty="0" smtClean="0"/>
              <a:t>MEDICIÓN RIESGO PSICOSOCIAL</a:t>
            </a:r>
          </a:p>
          <a:p>
            <a:endParaRPr lang="es-CO" sz="1600" dirty="0" smtClean="0"/>
          </a:p>
          <a:p>
            <a:endParaRPr lang="es-CO" sz="1600" dirty="0" smtClean="0"/>
          </a:p>
          <a:p>
            <a:endParaRPr lang="es-CO" sz="1600" dirty="0" smtClean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72815"/>
            <a:ext cx="2160240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40968"/>
            <a:ext cx="2160240" cy="1262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40968"/>
            <a:ext cx="216024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72816"/>
            <a:ext cx="216024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365104"/>
            <a:ext cx="2160240" cy="1245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373141"/>
            <a:ext cx="2160240" cy="1237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2555776" y="0"/>
            <a:ext cx="3965193" cy="33265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Secretaria Administrativa </a:t>
            </a:r>
            <a:endParaRPr lang="es-CO" dirty="0"/>
          </a:p>
        </p:txBody>
      </p:sp>
      <p:sp>
        <p:nvSpPr>
          <p:cNvPr id="12" name="1 Título"/>
          <p:cNvSpPr txBox="1">
            <a:spLocks/>
          </p:cNvSpPr>
          <p:nvPr/>
        </p:nvSpPr>
        <p:spPr>
          <a:xfrm>
            <a:off x="4644008" y="908720"/>
            <a:ext cx="3816424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1400" b="1" dirty="0" smtClean="0">
                <a:solidFill>
                  <a:srgbClr val="009999"/>
                </a:solidFill>
              </a:rPr>
              <a:t>Presupuesto: 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rgbClr val="009999"/>
                </a:solidFill>
              </a:rPr>
              <a:t>Convenio :  Instituto </a:t>
            </a:r>
            <a:r>
              <a:rPr lang="es-CO" sz="1400" b="1" dirty="0">
                <a:solidFill>
                  <a:srgbClr val="009999"/>
                </a:solidFill>
              </a:rPr>
              <a:t>M</a:t>
            </a:r>
            <a:r>
              <a:rPr lang="es-CO" sz="1400" b="1" dirty="0" smtClean="0">
                <a:solidFill>
                  <a:srgbClr val="009999"/>
                </a:solidFill>
              </a:rPr>
              <a:t>unicipal de Recreación y  Deporte 088/04/2016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rgbClr val="009999"/>
                </a:solidFill>
              </a:rPr>
              <a:t>Contrato  :  Caja de Compensación </a:t>
            </a:r>
            <a:r>
              <a:rPr lang="es-CO" sz="1400" b="1" dirty="0">
                <a:solidFill>
                  <a:srgbClr val="009999"/>
                </a:solidFill>
              </a:rPr>
              <a:t>Familiar Colsubsidio </a:t>
            </a:r>
            <a:r>
              <a:rPr lang="es-CO" sz="1400" b="1" dirty="0" smtClean="0">
                <a:solidFill>
                  <a:srgbClr val="009999"/>
                </a:solidFill>
              </a:rPr>
              <a:t>Valor  </a:t>
            </a:r>
            <a:r>
              <a:rPr lang="es-CO" sz="1400" b="1" dirty="0">
                <a:solidFill>
                  <a:srgbClr val="009999"/>
                </a:solidFill>
              </a:rPr>
              <a:t>de Inversión: </a:t>
            </a:r>
            <a:r>
              <a:rPr lang="es-CO" sz="1400" b="1" dirty="0" smtClean="0">
                <a:solidFill>
                  <a:srgbClr val="009999"/>
                </a:solidFill>
              </a:rPr>
              <a:t>495,808,371,00</a:t>
            </a:r>
          </a:p>
          <a:p>
            <a:endParaRPr lang="es-CO" sz="1400" b="1" dirty="0" smtClean="0">
              <a:solidFill>
                <a:srgbClr val="009999"/>
              </a:solidFill>
            </a:endParaRPr>
          </a:p>
          <a:p>
            <a:endParaRPr lang="es-CO" sz="1400" b="1" dirty="0">
              <a:solidFill>
                <a:srgbClr val="009999"/>
              </a:solidFill>
            </a:endParaRPr>
          </a:p>
          <a:p>
            <a:r>
              <a:rPr lang="es-CO" sz="1400" b="1" dirty="0" smtClean="0">
                <a:solidFill>
                  <a:srgbClr val="009999"/>
                </a:solidFill>
              </a:rPr>
              <a:t> </a:t>
            </a:r>
            <a:endParaRPr lang="es-CO" sz="1400" b="1" dirty="0">
              <a:solidFill>
                <a:srgbClr val="009999"/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539552" y="722346"/>
            <a:ext cx="3898776" cy="14825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400" b="1" smtClean="0">
                <a:solidFill>
                  <a:srgbClr val="08989C"/>
                </a:solidFill>
              </a:rPr>
              <a:t>ACTIVIDADES DE BIENESTAR </a:t>
            </a:r>
            <a:br>
              <a:rPr lang="es-CO" sz="2400" b="1" smtClean="0">
                <a:solidFill>
                  <a:srgbClr val="08989C"/>
                </a:solidFill>
              </a:rPr>
            </a:br>
            <a:r>
              <a:rPr lang="es-CO" sz="2400" b="1" smtClean="0">
                <a:solidFill>
                  <a:srgbClr val="08989C"/>
                </a:solidFill>
              </a:rPr>
              <a:t>FUNCIONARIOS  ALCALDÍA DE TOCANCIPÁ </a:t>
            </a:r>
            <a:endParaRPr lang="es-CO" sz="2400" b="1" dirty="0">
              <a:solidFill>
                <a:srgbClr val="0898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48110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Props1.xml><?xml version="1.0" encoding="utf-8"?>
<ds:datastoreItem xmlns:ds="http://schemas.openxmlformats.org/officeDocument/2006/customXml" ds:itemID="{231E77EC-9D69-4EDF-9B7E-D01604FE0912}"/>
</file>

<file path=customXml/itemProps2.xml><?xml version="1.0" encoding="utf-8"?>
<ds:datastoreItem xmlns:ds="http://schemas.openxmlformats.org/officeDocument/2006/customXml" ds:itemID="{9C5396A0-1509-4423-8499-07184681D6CE}"/>
</file>

<file path=customXml/itemProps3.xml><?xml version="1.0" encoding="utf-8"?>
<ds:datastoreItem xmlns:ds="http://schemas.openxmlformats.org/officeDocument/2006/customXml" ds:itemID="{0DEA72CD-FB86-4017-B148-E07535CE3B4F}"/>
</file>

<file path=docProps/app.xml><?xml version="1.0" encoding="utf-8"?>
<Properties xmlns="http://schemas.openxmlformats.org/officeDocument/2006/extended-properties" xmlns:vt="http://schemas.openxmlformats.org/officeDocument/2006/docPropsVTypes">
  <Template>TM01790491[[fn=Mylar]]</Template>
  <TotalTime>2444</TotalTime>
  <Words>180</Words>
  <Application>Microsoft Office PowerPoint</Application>
  <PresentationFormat>Presentación en pantalla (4:3)</PresentationFormat>
  <Paragraphs>38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Arial</vt:lpstr>
      <vt:lpstr>Calibri</vt:lpstr>
      <vt:lpstr>1_Tema de Office</vt:lpstr>
      <vt:lpstr>ENTIDADES GESTIONADAS  SENA, DAFP, ESAP, CNSC, SECRETARIA DE LA TRANSPARENCIA, MINISTERIO DE TRABAJO, MINISTERIO DE JUSTICIA, MINISTERIO TICS, MINISTERIO DE LA PROTECCION SOCIAL, ARCHIVO GENERAL DE LA NACION.  </vt:lpstr>
      <vt:lpstr>ACTIVIDADES DE BIENESTAR  FUNCIONARIOS  ALCALDÍA DE TOCANCIPÁ 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Hp Tocancipa</dc:creator>
  <cp:lastModifiedBy>Ana Patricia Rosas Enriquez</cp:lastModifiedBy>
  <cp:revision>121</cp:revision>
  <cp:lastPrinted>2016-12-23T21:47:44Z</cp:lastPrinted>
  <dcterms:created xsi:type="dcterms:W3CDTF">2016-01-19T20:51:16Z</dcterms:created>
  <dcterms:modified xsi:type="dcterms:W3CDTF">2017-05-08T14:19:03Z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