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7" r:id="rId6"/>
    <p:sldId id="262" r:id="rId7"/>
    <p:sldId id="264" r:id="rId8"/>
    <p:sldId id="265" r:id="rId9"/>
    <p:sldId id="266" r:id="rId10"/>
    <p:sldId id="268" r:id="rId11"/>
    <p:sldId id="263" r:id="rId12"/>
    <p:sldId id="259" r:id="rId13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447" autoAdjust="0"/>
  </p:normalViewPr>
  <p:slideViewPr>
    <p:cSldViewPr snapToGrid="0">
      <p:cViewPr varScale="1">
        <p:scale>
          <a:sx n="61" d="100"/>
          <a:sy n="61" d="100"/>
        </p:scale>
        <p:origin x="78" y="8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22CC5-886C-4D7E-9885-28CCD0622AD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AF572D2-A0BB-492E-8797-33921189DE06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Servicios de apoyo, profesionales y/o especializados &lt; Contratos para apoyos, profesionales y servicios de aseo- mantenimiento.&gt;</a:t>
          </a:r>
        </a:p>
      </dgm:t>
    </dgm:pt>
    <dgm:pt modelId="{1B6A8B03-3908-481D-9DDB-78A073AA0217}" type="parTrans" cxnId="{D97A74DA-B7F5-440A-A14F-CA5B00DA4DAB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6C87D1AD-C717-4036-9845-D877433BCB0A}" type="sibTrans" cxnId="{D97A74DA-B7F5-440A-A14F-CA5B00DA4DAB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4E930139-48FB-4220-8082-2A6625CA13BB}">
      <dgm:prSet custT="1"/>
      <dgm:spPr/>
      <dgm:t>
        <a:bodyPr/>
        <a:lstStyle/>
        <a:p>
          <a:r>
            <a:rPr lang="es-CO" sz="1600" b="1">
              <a:solidFill>
                <a:schemeClr val="tx1"/>
              </a:solidFill>
            </a:rPr>
            <a:t>$379.739.131</a:t>
          </a:r>
        </a:p>
      </dgm:t>
    </dgm:pt>
    <dgm:pt modelId="{6F162091-C29E-4097-B8BD-F1307EED1424}" type="parTrans" cxnId="{23ECF717-069F-451C-957D-02490812417A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84E336DA-6A25-4355-A9B8-52B50E1E90D0}" type="sibTrans" cxnId="{23ECF717-069F-451C-957D-02490812417A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55CC6D2F-2607-4983-87C7-610A8D1ECB30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Certificación de discapacidad &lt;Contrato IPS&gt;</a:t>
          </a:r>
        </a:p>
      </dgm:t>
    </dgm:pt>
    <dgm:pt modelId="{32956A51-91A9-4F3D-9D5B-F0B7CB557FCF}" type="parTrans" cxnId="{FC3BD960-9998-4AFB-9A72-F7652C90F56F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B95AA81D-3872-4566-A4C4-557C2AE27828}" type="sibTrans" cxnId="{FC3BD960-9998-4AFB-9A72-F7652C90F56F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63C65280-3874-4C0A-8F72-D6D2096DDE70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$16.032.120</a:t>
          </a:r>
        </a:p>
      </dgm:t>
    </dgm:pt>
    <dgm:pt modelId="{512662EF-57BD-4B56-AB96-973CFA887A1B}" type="parTrans" cxnId="{94E55937-A959-457D-9B35-21AC029F1460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E33E853A-286E-4BE6-A33B-41A80BEF0B42}" type="sibTrans" cxnId="{94E55937-A959-457D-9B35-21AC029F1460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FF2EE8D8-0A42-4590-AA31-664B6D2C6FB9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Servicios de alimentación </a:t>
          </a:r>
        </a:p>
      </dgm:t>
    </dgm:pt>
    <dgm:pt modelId="{6E7CF947-0847-4672-8F85-9BBC7FC52227}" type="parTrans" cxnId="{8B3CFA34-CB51-47D4-A7DF-3018121F267C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73EDA248-D5F3-4380-AEE5-BFE16F0E3176}" type="sibTrans" cxnId="{8B3CFA34-CB51-47D4-A7DF-3018121F267C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93B2D7C0-704B-412E-8754-592FD4823C8F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$215.183.060</a:t>
          </a:r>
        </a:p>
      </dgm:t>
    </dgm:pt>
    <dgm:pt modelId="{B8B6E42C-3639-4965-9A98-3D6AFCAA44C5}" type="parTrans" cxnId="{5749A0F8-9E5B-44DB-B7E9-D8071E19B757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E8974A81-F14C-465E-80FE-AAA8696AD894}" type="sibTrans" cxnId="{5749A0F8-9E5B-44DB-B7E9-D8071E19B757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7C4152F6-7065-4D94-962D-17609DF1912F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Servicio de transporte</a:t>
          </a:r>
        </a:p>
      </dgm:t>
    </dgm:pt>
    <dgm:pt modelId="{AF7A74F1-4C77-4760-99F7-86049BF9D77D}" type="parTrans" cxnId="{C90AC729-2A99-428C-A3A8-B3416BE5E857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02AD9C40-5FF3-454F-B6BC-82C5242E1930}" type="sibTrans" cxnId="{C90AC729-2A99-428C-A3A8-B3416BE5E857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6F4ADCA7-527C-408E-892A-27DA4C7C8BD6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$42.800.000</a:t>
          </a:r>
        </a:p>
      </dgm:t>
    </dgm:pt>
    <dgm:pt modelId="{1BAA09AE-D163-4B80-A638-A8EE4006C9DA}" type="parTrans" cxnId="{F79AA342-C587-4F89-8540-94B05A7F6076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5320FD41-4DCD-40EE-A458-B5D393ABDDDD}" type="sibTrans" cxnId="{F79AA342-C587-4F89-8540-94B05A7F6076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17B827B5-9E70-4316-B05B-366C683D2485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Servicios de Vigilancia &lt;Sede Porvenir&gt;</a:t>
          </a:r>
        </a:p>
      </dgm:t>
    </dgm:pt>
    <dgm:pt modelId="{0AE93386-670A-4C82-BAD9-C3A5DCDFA8E7}" type="parTrans" cxnId="{75B33C6B-AD08-4975-A604-9404D0D1B4D6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09FF2EE3-6E9C-477E-8585-8222C5529FDE}" type="sibTrans" cxnId="{75B33C6B-AD08-4975-A604-9404D0D1B4D6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301167F7-48A3-4915-9D67-F35365CD4061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$142.000.000</a:t>
          </a:r>
        </a:p>
      </dgm:t>
    </dgm:pt>
    <dgm:pt modelId="{5D54000A-921C-41E2-BA04-4D6D2D0680EC}" type="parTrans" cxnId="{EA99AF6D-BFB4-4838-8752-E9F5ACA08470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8945FE70-05FA-4277-9BA3-28DEB6988F0B}" type="sibTrans" cxnId="{EA99AF6D-BFB4-4838-8752-E9F5ACA08470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142C44A1-5CC7-43D2-A0C4-57BDE6246EE6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Pago de servicios públicos &lt;Sede Porvenir&gt;</a:t>
          </a:r>
        </a:p>
      </dgm:t>
    </dgm:pt>
    <dgm:pt modelId="{1796EBCF-0358-49C2-9EEB-2F41402308CC}" type="parTrans" cxnId="{342B7B92-258D-4180-A3E8-EC4D21796AB9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F3A10496-F268-4840-843F-3400F40967BB}" type="sibTrans" cxnId="{342B7B92-258D-4180-A3E8-EC4D21796AB9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FFFAA78A-75B9-4916-8698-28A00D9CD7D3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$5.136.000</a:t>
          </a:r>
        </a:p>
      </dgm:t>
    </dgm:pt>
    <dgm:pt modelId="{E8096178-30B4-4C08-B40E-F996A0BBA6B7}" type="parTrans" cxnId="{F8595729-BDB9-4CE3-A2FB-D73D0AE5B123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EE24A792-E05E-4445-9830-3F97FB78A849}" type="sibTrans" cxnId="{F8595729-BDB9-4CE3-A2FB-D73D0AE5B123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193F4505-FF9E-42C2-86D1-452A0BDF2B81}" type="pres">
      <dgm:prSet presAssocID="{9D022CC5-886C-4D7E-9885-28CCD0622ADD}" presName="linear" presStyleCnt="0">
        <dgm:presLayoutVars>
          <dgm:dir/>
          <dgm:animLvl val="lvl"/>
          <dgm:resizeHandles val="exact"/>
        </dgm:presLayoutVars>
      </dgm:prSet>
      <dgm:spPr/>
    </dgm:pt>
    <dgm:pt modelId="{E1F3E6B1-E514-4C8B-BE29-63C03D98A5FF}" type="pres">
      <dgm:prSet presAssocID="{3AF572D2-A0BB-492E-8797-33921189DE06}" presName="parentLin" presStyleCnt="0"/>
      <dgm:spPr/>
    </dgm:pt>
    <dgm:pt modelId="{F39057DD-BF33-4D3E-B83F-25CFDE78FF4D}" type="pres">
      <dgm:prSet presAssocID="{3AF572D2-A0BB-492E-8797-33921189DE06}" presName="parentLeftMargin" presStyleLbl="node1" presStyleIdx="0" presStyleCnt="6"/>
      <dgm:spPr/>
    </dgm:pt>
    <dgm:pt modelId="{34277D53-F6CD-465B-90B1-A1A509153379}" type="pres">
      <dgm:prSet presAssocID="{3AF572D2-A0BB-492E-8797-33921189DE06}" presName="parentText" presStyleLbl="node1" presStyleIdx="0" presStyleCnt="6" custScaleX="123880" custScaleY="155291">
        <dgm:presLayoutVars>
          <dgm:chMax val="0"/>
          <dgm:bulletEnabled val="1"/>
        </dgm:presLayoutVars>
      </dgm:prSet>
      <dgm:spPr/>
    </dgm:pt>
    <dgm:pt modelId="{52BC7564-3D16-4219-9E94-2F6C57D9292E}" type="pres">
      <dgm:prSet presAssocID="{3AF572D2-A0BB-492E-8797-33921189DE06}" presName="negativeSpace" presStyleCnt="0"/>
      <dgm:spPr/>
    </dgm:pt>
    <dgm:pt modelId="{88E5EF05-C0F7-44FF-8A55-16FF6E67CCED}" type="pres">
      <dgm:prSet presAssocID="{3AF572D2-A0BB-492E-8797-33921189DE06}" presName="childText" presStyleLbl="conFgAcc1" presStyleIdx="0" presStyleCnt="6">
        <dgm:presLayoutVars>
          <dgm:bulletEnabled val="1"/>
        </dgm:presLayoutVars>
      </dgm:prSet>
      <dgm:spPr/>
    </dgm:pt>
    <dgm:pt modelId="{1CDD42D9-36D0-4A76-A9B6-2C50B1E4CEE9}" type="pres">
      <dgm:prSet presAssocID="{6C87D1AD-C717-4036-9845-D877433BCB0A}" presName="spaceBetweenRectangles" presStyleCnt="0"/>
      <dgm:spPr/>
    </dgm:pt>
    <dgm:pt modelId="{A969299C-E374-4B64-8940-765876713511}" type="pres">
      <dgm:prSet presAssocID="{55CC6D2F-2607-4983-87C7-610A8D1ECB30}" presName="parentLin" presStyleCnt="0"/>
      <dgm:spPr/>
    </dgm:pt>
    <dgm:pt modelId="{1E3067AF-4ED8-4DA6-A9BA-C6BED8A77534}" type="pres">
      <dgm:prSet presAssocID="{55CC6D2F-2607-4983-87C7-610A8D1ECB30}" presName="parentLeftMargin" presStyleLbl="node1" presStyleIdx="0" presStyleCnt="6"/>
      <dgm:spPr/>
    </dgm:pt>
    <dgm:pt modelId="{7D5BB2DC-79F8-47B9-8E14-CDC1A69DDD89}" type="pres">
      <dgm:prSet presAssocID="{55CC6D2F-2607-4983-87C7-610A8D1ECB3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237C59D-64F9-432B-8AB7-65556BC73168}" type="pres">
      <dgm:prSet presAssocID="{55CC6D2F-2607-4983-87C7-610A8D1ECB30}" presName="negativeSpace" presStyleCnt="0"/>
      <dgm:spPr/>
    </dgm:pt>
    <dgm:pt modelId="{6474D88E-22C2-4E3E-8CB9-7D9EAF4311D1}" type="pres">
      <dgm:prSet presAssocID="{55CC6D2F-2607-4983-87C7-610A8D1ECB30}" presName="childText" presStyleLbl="conFgAcc1" presStyleIdx="1" presStyleCnt="6">
        <dgm:presLayoutVars>
          <dgm:bulletEnabled val="1"/>
        </dgm:presLayoutVars>
      </dgm:prSet>
      <dgm:spPr/>
    </dgm:pt>
    <dgm:pt modelId="{7D00DEC6-2368-4E41-BD8E-14FA1D3BF7A3}" type="pres">
      <dgm:prSet presAssocID="{B95AA81D-3872-4566-A4C4-557C2AE27828}" presName="spaceBetweenRectangles" presStyleCnt="0"/>
      <dgm:spPr/>
    </dgm:pt>
    <dgm:pt modelId="{8BB58FAB-AB25-4ACB-99B8-692B616A5AD4}" type="pres">
      <dgm:prSet presAssocID="{FF2EE8D8-0A42-4590-AA31-664B6D2C6FB9}" presName="parentLin" presStyleCnt="0"/>
      <dgm:spPr/>
    </dgm:pt>
    <dgm:pt modelId="{55662005-A0D4-4821-BB80-5A9F9285DBB8}" type="pres">
      <dgm:prSet presAssocID="{FF2EE8D8-0A42-4590-AA31-664B6D2C6FB9}" presName="parentLeftMargin" presStyleLbl="node1" presStyleIdx="1" presStyleCnt="6"/>
      <dgm:spPr/>
    </dgm:pt>
    <dgm:pt modelId="{C5BEA900-D5EB-4D4B-AA31-95B14A13023B}" type="pres">
      <dgm:prSet presAssocID="{FF2EE8D8-0A42-4590-AA31-664B6D2C6FB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C9A216-BD2F-4C6C-AE9C-F57B9FE51B6E}" type="pres">
      <dgm:prSet presAssocID="{FF2EE8D8-0A42-4590-AA31-664B6D2C6FB9}" presName="negativeSpace" presStyleCnt="0"/>
      <dgm:spPr/>
    </dgm:pt>
    <dgm:pt modelId="{F0718677-5E94-407F-90F2-A3CF4E7D81DD}" type="pres">
      <dgm:prSet presAssocID="{FF2EE8D8-0A42-4590-AA31-664B6D2C6FB9}" presName="childText" presStyleLbl="conFgAcc1" presStyleIdx="2" presStyleCnt="6">
        <dgm:presLayoutVars>
          <dgm:bulletEnabled val="1"/>
        </dgm:presLayoutVars>
      </dgm:prSet>
      <dgm:spPr/>
    </dgm:pt>
    <dgm:pt modelId="{018BD6C7-0E98-43A2-8CFB-2191F72536BA}" type="pres">
      <dgm:prSet presAssocID="{73EDA248-D5F3-4380-AEE5-BFE16F0E3176}" presName="spaceBetweenRectangles" presStyleCnt="0"/>
      <dgm:spPr/>
    </dgm:pt>
    <dgm:pt modelId="{8F7D37CA-9713-409C-B74A-055D6D1FD1A5}" type="pres">
      <dgm:prSet presAssocID="{7C4152F6-7065-4D94-962D-17609DF1912F}" presName="parentLin" presStyleCnt="0"/>
      <dgm:spPr/>
    </dgm:pt>
    <dgm:pt modelId="{7F11F239-4FFF-4A9A-AD74-8E7FAB7B2CAD}" type="pres">
      <dgm:prSet presAssocID="{7C4152F6-7065-4D94-962D-17609DF1912F}" presName="parentLeftMargin" presStyleLbl="node1" presStyleIdx="2" presStyleCnt="6"/>
      <dgm:spPr/>
    </dgm:pt>
    <dgm:pt modelId="{EBE999FD-9A7E-481D-BB57-CC667D36521B}" type="pres">
      <dgm:prSet presAssocID="{7C4152F6-7065-4D94-962D-17609DF191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68D1DC-1E78-43E4-A7F8-B17F3D6BC996}" type="pres">
      <dgm:prSet presAssocID="{7C4152F6-7065-4D94-962D-17609DF1912F}" presName="negativeSpace" presStyleCnt="0"/>
      <dgm:spPr/>
    </dgm:pt>
    <dgm:pt modelId="{9AD3F3EB-EC93-4B7D-A385-B3D0676E32A7}" type="pres">
      <dgm:prSet presAssocID="{7C4152F6-7065-4D94-962D-17609DF1912F}" presName="childText" presStyleLbl="conFgAcc1" presStyleIdx="3" presStyleCnt="6">
        <dgm:presLayoutVars>
          <dgm:bulletEnabled val="1"/>
        </dgm:presLayoutVars>
      </dgm:prSet>
      <dgm:spPr/>
    </dgm:pt>
    <dgm:pt modelId="{91C020B0-9765-4879-AE39-F225B2F25A9D}" type="pres">
      <dgm:prSet presAssocID="{02AD9C40-5FF3-454F-B6BC-82C5242E1930}" presName="spaceBetweenRectangles" presStyleCnt="0"/>
      <dgm:spPr/>
    </dgm:pt>
    <dgm:pt modelId="{870896D5-BBF6-417A-84BD-983EF534310D}" type="pres">
      <dgm:prSet presAssocID="{17B827B5-9E70-4316-B05B-366C683D2485}" presName="parentLin" presStyleCnt="0"/>
      <dgm:spPr/>
    </dgm:pt>
    <dgm:pt modelId="{2B5B0214-1CEC-4402-9385-BCB6287F494D}" type="pres">
      <dgm:prSet presAssocID="{17B827B5-9E70-4316-B05B-366C683D2485}" presName="parentLeftMargin" presStyleLbl="node1" presStyleIdx="3" presStyleCnt="6"/>
      <dgm:spPr/>
    </dgm:pt>
    <dgm:pt modelId="{3691FC1B-164D-4572-A9AC-14AF6222A89E}" type="pres">
      <dgm:prSet presAssocID="{17B827B5-9E70-4316-B05B-366C683D248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051B303-20A1-45EC-88B4-48EE3C527069}" type="pres">
      <dgm:prSet presAssocID="{17B827B5-9E70-4316-B05B-366C683D2485}" presName="negativeSpace" presStyleCnt="0"/>
      <dgm:spPr/>
    </dgm:pt>
    <dgm:pt modelId="{E260A3A9-FD25-4A20-8C1B-89C3984F7E0E}" type="pres">
      <dgm:prSet presAssocID="{17B827B5-9E70-4316-B05B-366C683D2485}" presName="childText" presStyleLbl="conFgAcc1" presStyleIdx="4" presStyleCnt="6">
        <dgm:presLayoutVars>
          <dgm:bulletEnabled val="1"/>
        </dgm:presLayoutVars>
      </dgm:prSet>
      <dgm:spPr/>
    </dgm:pt>
    <dgm:pt modelId="{D80D788D-6FC0-441C-8DD3-9940021308CF}" type="pres">
      <dgm:prSet presAssocID="{09FF2EE3-6E9C-477E-8585-8222C5529FDE}" presName="spaceBetweenRectangles" presStyleCnt="0"/>
      <dgm:spPr/>
    </dgm:pt>
    <dgm:pt modelId="{17FD1188-7385-4B93-A4D0-959A3412C4F5}" type="pres">
      <dgm:prSet presAssocID="{142C44A1-5CC7-43D2-A0C4-57BDE6246EE6}" presName="parentLin" presStyleCnt="0"/>
      <dgm:spPr/>
    </dgm:pt>
    <dgm:pt modelId="{C4125DC6-58F5-40CE-BA7B-421A6BFEA9EC}" type="pres">
      <dgm:prSet presAssocID="{142C44A1-5CC7-43D2-A0C4-57BDE6246EE6}" presName="parentLeftMargin" presStyleLbl="node1" presStyleIdx="4" presStyleCnt="6"/>
      <dgm:spPr/>
    </dgm:pt>
    <dgm:pt modelId="{6C680896-B34C-495C-8551-3A3345CC8F24}" type="pres">
      <dgm:prSet presAssocID="{142C44A1-5CC7-43D2-A0C4-57BDE6246EE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B31B82E-3BEE-4108-926D-90031D485DE1}" type="pres">
      <dgm:prSet presAssocID="{142C44A1-5CC7-43D2-A0C4-57BDE6246EE6}" presName="negativeSpace" presStyleCnt="0"/>
      <dgm:spPr/>
    </dgm:pt>
    <dgm:pt modelId="{CA30849F-DEF9-4247-BBF6-F0DDC39385DB}" type="pres">
      <dgm:prSet presAssocID="{142C44A1-5CC7-43D2-A0C4-57BDE6246EE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7A33407-AC39-4DB9-BC13-91BB3ED7A00F}" type="presOf" srcId="{63C65280-3874-4C0A-8F72-D6D2096DDE70}" destId="{6474D88E-22C2-4E3E-8CB9-7D9EAF4311D1}" srcOrd="0" destOrd="0" presId="urn:microsoft.com/office/officeart/2005/8/layout/list1"/>
    <dgm:cxn modelId="{59E80412-547A-49E9-A96D-630878824FE1}" type="presOf" srcId="{7C4152F6-7065-4D94-962D-17609DF1912F}" destId="{EBE999FD-9A7E-481D-BB57-CC667D36521B}" srcOrd="1" destOrd="0" presId="urn:microsoft.com/office/officeart/2005/8/layout/list1"/>
    <dgm:cxn modelId="{23ECF717-069F-451C-957D-02490812417A}" srcId="{3AF572D2-A0BB-492E-8797-33921189DE06}" destId="{4E930139-48FB-4220-8082-2A6625CA13BB}" srcOrd="0" destOrd="0" parTransId="{6F162091-C29E-4097-B8BD-F1307EED1424}" sibTransId="{84E336DA-6A25-4355-A9B8-52B50E1E90D0}"/>
    <dgm:cxn modelId="{D069211B-7312-408C-8F28-F326101368C6}" type="presOf" srcId="{17B827B5-9E70-4316-B05B-366C683D2485}" destId="{3691FC1B-164D-4572-A9AC-14AF6222A89E}" srcOrd="1" destOrd="0" presId="urn:microsoft.com/office/officeart/2005/8/layout/list1"/>
    <dgm:cxn modelId="{00C3231E-4267-4B99-8790-77E47A4775FA}" type="presOf" srcId="{FFFAA78A-75B9-4916-8698-28A00D9CD7D3}" destId="{CA30849F-DEF9-4247-BBF6-F0DDC39385DB}" srcOrd="0" destOrd="0" presId="urn:microsoft.com/office/officeart/2005/8/layout/list1"/>
    <dgm:cxn modelId="{61840622-8DF0-4450-82B3-A03A842FD4AB}" type="presOf" srcId="{FF2EE8D8-0A42-4590-AA31-664B6D2C6FB9}" destId="{C5BEA900-D5EB-4D4B-AA31-95B14A13023B}" srcOrd="1" destOrd="0" presId="urn:microsoft.com/office/officeart/2005/8/layout/list1"/>
    <dgm:cxn modelId="{F8595729-BDB9-4CE3-A2FB-D73D0AE5B123}" srcId="{142C44A1-5CC7-43D2-A0C4-57BDE6246EE6}" destId="{FFFAA78A-75B9-4916-8698-28A00D9CD7D3}" srcOrd="0" destOrd="0" parTransId="{E8096178-30B4-4C08-B40E-F996A0BBA6B7}" sibTransId="{EE24A792-E05E-4445-9830-3F97FB78A849}"/>
    <dgm:cxn modelId="{C90AC729-2A99-428C-A3A8-B3416BE5E857}" srcId="{9D022CC5-886C-4D7E-9885-28CCD0622ADD}" destId="{7C4152F6-7065-4D94-962D-17609DF1912F}" srcOrd="3" destOrd="0" parTransId="{AF7A74F1-4C77-4760-99F7-86049BF9D77D}" sibTransId="{02AD9C40-5FF3-454F-B6BC-82C5242E1930}"/>
    <dgm:cxn modelId="{A551692F-C3F4-4BC3-86B6-2A21FE2D1510}" type="presOf" srcId="{17B827B5-9E70-4316-B05B-366C683D2485}" destId="{2B5B0214-1CEC-4402-9385-BCB6287F494D}" srcOrd="0" destOrd="0" presId="urn:microsoft.com/office/officeart/2005/8/layout/list1"/>
    <dgm:cxn modelId="{8B3CFA34-CB51-47D4-A7DF-3018121F267C}" srcId="{9D022CC5-886C-4D7E-9885-28CCD0622ADD}" destId="{FF2EE8D8-0A42-4590-AA31-664B6D2C6FB9}" srcOrd="2" destOrd="0" parTransId="{6E7CF947-0847-4672-8F85-9BBC7FC52227}" sibTransId="{73EDA248-D5F3-4380-AEE5-BFE16F0E3176}"/>
    <dgm:cxn modelId="{8B31E235-77E1-4F95-B469-327CF7DACDFE}" type="presOf" srcId="{93B2D7C0-704B-412E-8754-592FD4823C8F}" destId="{F0718677-5E94-407F-90F2-A3CF4E7D81DD}" srcOrd="0" destOrd="0" presId="urn:microsoft.com/office/officeart/2005/8/layout/list1"/>
    <dgm:cxn modelId="{94E55937-A959-457D-9B35-21AC029F1460}" srcId="{55CC6D2F-2607-4983-87C7-610A8D1ECB30}" destId="{63C65280-3874-4C0A-8F72-D6D2096DDE70}" srcOrd="0" destOrd="0" parTransId="{512662EF-57BD-4B56-AB96-973CFA887A1B}" sibTransId="{E33E853A-286E-4BE6-A33B-41A80BEF0B42}"/>
    <dgm:cxn modelId="{FC3BD960-9998-4AFB-9A72-F7652C90F56F}" srcId="{9D022CC5-886C-4D7E-9885-28CCD0622ADD}" destId="{55CC6D2F-2607-4983-87C7-610A8D1ECB30}" srcOrd="1" destOrd="0" parTransId="{32956A51-91A9-4F3D-9D5B-F0B7CB557FCF}" sibTransId="{B95AA81D-3872-4566-A4C4-557C2AE27828}"/>
    <dgm:cxn modelId="{F79AA342-C587-4F89-8540-94B05A7F6076}" srcId="{7C4152F6-7065-4D94-962D-17609DF1912F}" destId="{6F4ADCA7-527C-408E-892A-27DA4C7C8BD6}" srcOrd="0" destOrd="0" parTransId="{1BAA09AE-D163-4B80-A638-A8EE4006C9DA}" sibTransId="{5320FD41-4DCD-40EE-A458-B5D393ABDDDD}"/>
    <dgm:cxn modelId="{E92E3E49-FE5E-4E12-8A94-A409BFF157E7}" type="presOf" srcId="{142C44A1-5CC7-43D2-A0C4-57BDE6246EE6}" destId="{C4125DC6-58F5-40CE-BA7B-421A6BFEA9EC}" srcOrd="0" destOrd="0" presId="urn:microsoft.com/office/officeart/2005/8/layout/list1"/>
    <dgm:cxn modelId="{75B33C6B-AD08-4975-A604-9404D0D1B4D6}" srcId="{9D022CC5-886C-4D7E-9885-28CCD0622ADD}" destId="{17B827B5-9E70-4316-B05B-366C683D2485}" srcOrd="4" destOrd="0" parTransId="{0AE93386-670A-4C82-BAD9-C3A5DCDFA8E7}" sibTransId="{09FF2EE3-6E9C-477E-8585-8222C5529FDE}"/>
    <dgm:cxn modelId="{7EC70C6D-A24B-4818-A455-C65D41D4CE1A}" type="presOf" srcId="{7C4152F6-7065-4D94-962D-17609DF1912F}" destId="{7F11F239-4FFF-4A9A-AD74-8E7FAB7B2CAD}" srcOrd="0" destOrd="0" presId="urn:microsoft.com/office/officeart/2005/8/layout/list1"/>
    <dgm:cxn modelId="{EA99AF6D-BFB4-4838-8752-E9F5ACA08470}" srcId="{17B827B5-9E70-4316-B05B-366C683D2485}" destId="{301167F7-48A3-4915-9D67-F35365CD4061}" srcOrd="0" destOrd="0" parTransId="{5D54000A-921C-41E2-BA04-4D6D2D0680EC}" sibTransId="{8945FE70-05FA-4277-9BA3-28DEB6988F0B}"/>
    <dgm:cxn modelId="{A319077E-9503-4D42-B31A-FFD24AA98DDD}" type="presOf" srcId="{3AF572D2-A0BB-492E-8797-33921189DE06}" destId="{34277D53-F6CD-465B-90B1-A1A509153379}" srcOrd="1" destOrd="0" presId="urn:microsoft.com/office/officeart/2005/8/layout/list1"/>
    <dgm:cxn modelId="{342B7B92-258D-4180-A3E8-EC4D21796AB9}" srcId="{9D022CC5-886C-4D7E-9885-28CCD0622ADD}" destId="{142C44A1-5CC7-43D2-A0C4-57BDE6246EE6}" srcOrd="5" destOrd="0" parTransId="{1796EBCF-0358-49C2-9EEB-2F41402308CC}" sibTransId="{F3A10496-F268-4840-843F-3400F40967BB}"/>
    <dgm:cxn modelId="{89239B9D-AA9B-4671-B1D9-8AFA281AD228}" type="presOf" srcId="{6F4ADCA7-527C-408E-892A-27DA4C7C8BD6}" destId="{9AD3F3EB-EC93-4B7D-A385-B3D0676E32A7}" srcOrd="0" destOrd="0" presId="urn:microsoft.com/office/officeart/2005/8/layout/list1"/>
    <dgm:cxn modelId="{6CC167A1-4F38-42DA-9618-06C57C32027D}" type="presOf" srcId="{142C44A1-5CC7-43D2-A0C4-57BDE6246EE6}" destId="{6C680896-B34C-495C-8551-3A3345CC8F24}" srcOrd="1" destOrd="0" presId="urn:microsoft.com/office/officeart/2005/8/layout/list1"/>
    <dgm:cxn modelId="{2D121DA5-2FFB-4661-AD02-A847EA461E35}" type="presOf" srcId="{55CC6D2F-2607-4983-87C7-610A8D1ECB30}" destId="{7D5BB2DC-79F8-47B9-8E14-CDC1A69DDD89}" srcOrd="1" destOrd="0" presId="urn:microsoft.com/office/officeart/2005/8/layout/list1"/>
    <dgm:cxn modelId="{8BBCF0AE-1018-4746-BF3D-AF8756500867}" type="presOf" srcId="{4E930139-48FB-4220-8082-2A6625CA13BB}" destId="{88E5EF05-C0F7-44FF-8A55-16FF6E67CCED}" srcOrd="0" destOrd="0" presId="urn:microsoft.com/office/officeart/2005/8/layout/list1"/>
    <dgm:cxn modelId="{709C1CB7-E2A5-4D1E-93DB-A07E7F53925D}" type="presOf" srcId="{55CC6D2F-2607-4983-87C7-610A8D1ECB30}" destId="{1E3067AF-4ED8-4DA6-A9BA-C6BED8A77534}" srcOrd="0" destOrd="0" presId="urn:microsoft.com/office/officeart/2005/8/layout/list1"/>
    <dgm:cxn modelId="{D97A74DA-B7F5-440A-A14F-CA5B00DA4DAB}" srcId="{9D022CC5-886C-4D7E-9885-28CCD0622ADD}" destId="{3AF572D2-A0BB-492E-8797-33921189DE06}" srcOrd="0" destOrd="0" parTransId="{1B6A8B03-3908-481D-9DDB-78A073AA0217}" sibTransId="{6C87D1AD-C717-4036-9845-D877433BCB0A}"/>
    <dgm:cxn modelId="{120B72DC-BD48-4961-B7A6-3F7C5D17AA73}" type="presOf" srcId="{301167F7-48A3-4915-9D67-F35365CD4061}" destId="{E260A3A9-FD25-4A20-8C1B-89C3984F7E0E}" srcOrd="0" destOrd="0" presId="urn:microsoft.com/office/officeart/2005/8/layout/list1"/>
    <dgm:cxn modelId="{7770E4E1-E4BC-43B4-9B5B-A3AE89DE0400}" type="presOf" srcId="{9D022CC5-886C-4D7E-9885-28CCD0622ADD}" destId="{193F4505-FF9E-42C2-86D1-452A0BDF2B81}" srcOrd="0" destOrd="0" presId="urn:microsoft.com/office/officeart/2005/8/layout/list1"/>
    <dgm:cxn modelId="{F6195FF6-B4FD-4044-B000-050573DE70D1}" type="presOf" srcId="{FF2EE8D8-0A42-4590-AA31-664B6D2C6FB9}" destId="{55662005-A0D4-4821-BB80-5A9F9285DBB8}" srcOrd="0" destOrd="0" presId="urn:microsoft.com/office/officeart/2005/8/layout/list1"/>
    <dgm:cxn modelId="{E829B3F7-356C-4375-A743-EFA23B8D714D}" type="presOf" srcId="{3AF572D2-A0BB-492E-8797-33921189DE06}" destId="{F39057DD-BF33-4D3E-B83F-25CFDE78FF4D}" srcOrd="0" destOrd="0" presId="urn:microsoft.com/office/officeart/2005/8/layout/list1"/>
    <dgm:cxn modelId="{5749A0F8-9E5B-44DB-B7E9-D8071E19B757}" srcId="{FF2EE8D8-0A42-4590-AA31-664B6D2C6FB9}" destId="{93B2D7C0-704B-412E-8754-592FD4823C8F}" srcOrd="0" destOrd="0" parTransId="{B8B6E42C-3639-4965-9A98-3D6AFCAA44C5}" sibTransId="{E8974A81-F14C-465E-80FE-AAA8696AD894}"/>
    <dgm:cxn modelId="{5FABEF30-31FA-497D-AB3E-EE7A753198A9}" type="presParOf" srcId="{193F4505-FF9E-42C2-86D1-452A0BDF2B81}" destId="{E1F3E6B1-E514-4C8B-BE29-63C03D98A5FF}" srcOrd="0" destOrd="0" presId="urn:microsoft.com/office/officeart/2005/8/layout/list1"/>
    <dgm:cxn modelId="{D8B51CB1-2966-422A-9FB7-295B8FDC2F1E}" type="presParOf" srcId="{E1F3E6B1-E514-4C8B-BE29-63C03D98A5FF}" destId="{F39057DD-BF33-4D3E-B83F-25CFDE78FF4D}" srcOrd="0" destOrd="0" presId="urn:microsoft.com/office/officeart/2005/8/layout/list1"/>
    <dgm:cxn modelId="{F7BF3868-A81F-4A04-9C17-9D74F32A8919}" type="presParOf" srcId="{E1F3E6B1-E514-4C8B-BE29-63C03D98A5FF}" destId="{34277D53-F6CD-465B-90B1-A1A509153379}" srcOrd="1" destOrd="0" presId="urn:microsoft.com/office/officeart/2005/8/layout/list1"/>
    <dgm:cxn modelId="{3DE4F044-C835-43D6-BBFE-4A67CE29D873}" type="presParOf" srcId="{193F4505-FF9E-42C2-86D1-452A0BDF2B81}" destId="{52BC7564-3D16-4219-9E94-2F6C57D9292E}" srcOrd="1" destOrd="0" presId="urn:microsoft.com/office/officeart/2005/8/layout/list1"/>
    <dgm:cxn modelId="{27F79EEE-CC50-4750-91B1-D60EA601B63B}" type="presParOf" srcId="{193F4505-FF9E-42C2-86D1-452A0BDF2B81}" destId="{88E5EF05-C0F7-44FF-8A55-16FF6E67CCED}" srcOrd="2" destOrd="0" presId="urn:microsoft.com/office/officeart/2005/8/layout/list1"/>
    <dgm:cxn modelId="{195801A1-3872-49D9-A14E-5A7EB95EE78B}" type="presParOf" srcId="{193F4505-FF9E-42C2-86D1-452A0BDF2B81}" destId="{1CDD42D9-36D0-4A76-A9B6-2C50B1E4CEE9}" srcOrd="3" destOrd="0" presId="urn:microsoft.com/office/officeart/2005/8/layout/list1"/>
    <dgm:cxn modelId="{C3EA3880-20FF-4917-AC6E-924B1812C31A}" type="presParOf" srcId="{193F4505-FF9E-42C2-86D1-452A0BDF2B81}" destId="{A969299C-E374-4B64-8940-765876713511}" srcOrd="4" destOrd="0" presId="urn:microsoft.com/office/officeart/2005/8/layout/list1"/>
    <dgm:cxn modelId="{752149C6-15DF-47C4-91FF-7165D67DF2F7}" type="presParOf" srcId="{A969299C-E374-4B64-8940-765876713511}" destId="{1E3067AF-4ED8-4DA6-A9BA-C6BED8A77534}" srcOrd="0" destOrd="0" presId="urn:microsoft.com/office/officeart/2005/8/layout/list1"/>
    <dgm:cxn modelId="{E92EF23C-F6D3-44F2-A128-D1EA812B1AC9}" type="presParOf" srcId="{A969299C-E374-4B64-8940-765876713511}" destId="{7D5BB2DC-79F8-47B9-8E14-CDC1A69DDD89}" srcOrd="1" destOrd="0" presId="urn:microsoft.com/office/officeart/2005/8/layout/list1"/>
    <dgm:cxn modelId="{00951F56-621E-42D6-AE4E-9836692189AF}" type="presParOf" srcId="{193F4505-FF9E-42C2-86D1-452A0BDF2B81}" destId="{D237C59D-64F9-432B-8AB7-65556BC73168}" srcOrd="5" destOrd="0" presId="urn:microsoft.com/office/officeart/2005/8/layout/list1"/>
    <dgm:cxn modelId="{FB5D46CC-CD6E-4B04-96CD-D8EFBB5AD289}" type="presParOf" srcId="{193F4505-FF9E-42C2-86D1-452A0BDF2B81}" destId="{6474D88E-22C2-4E3E-8CB9-7D9EAF4311D1}" srcOrd="6" destOrd="0" presId="urn:microsoft.com/office/officeart/2005/8/layout/list1"/>
    <dgm:cxn modelId="{9634857C-328C-4EE8-98E1-92479E233D96}" type="presParOf" srcId="{193F4505-FF9E-42C2-86D1-452A0BDF2B81}" destId="{7D00DEC6-2368-4E41-BD8E-14FA1D3BF7A3}" srcOrd="7" destOrd="0" presId="urn:microsoft.com/office/officeart/2005/8/layout/list1"/>
    <dgm:cxn modelId="{D93992C4-7AB5-47A2-BC92-2ECE0B98E1AF}" type="presParOf" srcId="{193F4505-FF9E-42C2-86D1-452A0BDF2B81}" destId="{8BB58FAB-AB25-4ACB-99B8-692B616A5AD4}" srcOrd="8" destOrd="0" presId="urn:microsoft.com/office/officeart/2005/8/layout/list1"/>
    <dgm:cxn modelId="{E5F914A4-B87E-4393-ABE9-09AD1CB8192C}" type="presParOf" srcId="{8BB58FAB-AB25-4ACB-99B8-692B616A5AD4}" destId="{55662005-A0D4-4821-BB80-5A9F9285DBB8}" srcOrd="0" destOrd="0" presId="urn:microsoft.com/office/officeart/2005/8/layout/list1"/>
    <dgm:cxn modelId="{76957002-38CF-4819-8FDF-D344D44822BD}" type="presParOf" srcId="{8BB58FAB-AB25-4ACB-99B8-692B616A5AD4}" destId="{C5BEA900-D5EB-4D4B-AA31-95B14A13023B}" srcOrd="1" destOrd="0" presId="urn:microsoft.com/office/officeart/2005/8/layout/list1"/>
    <dgm:cxn modelId="{86E2545C-691C-426D-B47C-B3F39D994DCB}" type="presParOf" srcId="{193F4505-FF9E-42C2-86D1-452A0BDF2B81}" destId="{90C9A216-BD2F-4C6C-AE9C-F57B9FE51B6E}" srcOrd="9" destOrd="0" presId="urn:microsoft.com/office/officeart/2005/8/layout/list1"/>
    <dgm:cxn modelId="{029D5D5F-F221-44D7-B7F6-208FBA5407E3}" type="presParOf" srcId="{193F4505-FF9E-42C2-86D1-452A0BDF2B81}" destId="{F0718677-5E94-407F-90F2-A3CF4E7D81DD}" srcOrd="10" destOrd="0" presId="urn:microsoft.com/office/officeart/2005/8/layout/list1"/>
    <dgm:cxn modelId="{0E2660E7-8284-4093-948F-F33C45DAE050}" type="presParOf" srcId="{193F4505-FF9E-42C2-86D1-452A0BDF2B81}" destId="{018BD6C7-0E98-43A2-8CFB-2191F72536BA}" srcOrd="11" destOrd="0" presId="urn:microsoft.com/office/officeart/2005/8/layout/list1"/>
    <dgm:cxn modelId="{44266C27-9B0B-40A9-9B36-5A41BA851BF0}" type="presParOf" srcId="{193F4505-FF9E-42C2-86D1-452A0BDF2B81}" destId="{8F7D37CA-9713-409C-B74A-055D6D1FD1A5}" srcOrd="12" destOrd="0" presId="urn:microsoft.com/office/officeart/2005/8/layout/list1"/>
    <dgm:cxn modelId="{8DCCAE31-0B3A-4B7D-831E-C2E434B1EFBE}" type="presParOf" srcId="{8F7D37CA-9713-409C-B74A-055D6D1FD1A5}" destId="{7F11F239-4FFF-4A9A-AD74-8E7FAB7B2CAD}" srcOrd="0" destOrd="0" presId="urn:microsoft.com/office/officeart/2005/8/layout/list1"/>
    <dgm:cxn modelId="{76BB2B3C-76F3-4B03-A8CD-AD65BCE9290E}" type="presParOf" srcId="{8F7D37CA-9713-409C-B74A-055D6D1FD1A5}" destId="{EBE999FD-9A7E-481D-BB57-CC667D36521B}" srcOrd="1" destOrd="0" presId="urn:microsoft.com/office/officeart/2005/8/layout/list1"/>
    <dgm:cxn modelId="{F1814767-0AAA-442D-A2DB-B8CB5442B9B2}" type="presParOf" srcId="{193F4505-FF9E-42C2-86D1-452A0BDF2B81}" destId="{3E68D1DC-1E78-43E4-A7F8-B17F3D6BC996}" srcOrd="13" destOrd="0" presId="urn:microsoft.com/office/officeart/2005/8/layout/list1"/>
    <dgm:cxn modelId="{736FE76F-B774-409B-A75E-350AE98CD75F}" type="presParOf" srcId="{193F4505-FF9E-42C2-86D1-452A0BDF2B81}" destId="{9AD3F3EB-EC93-4B7D-A385-B3D0676E32A7}" srcOrd="14" destOrd="0" presId="urn:microsoft.com/office/officeart/2005/8/layout/list1"/>
    <dgm:cxn modelId="{AB4223A3-4793-41AE-AED7-5EC29C43C5E7}" type="presParOf" srcId="{193F4505-FF9E-42C2-86D1-452A0BDF2B81}" destId="{91C020B0-9765-4879-AE39-F225B2F25A9D}" srcOrd="15" destOrd="0" presId="urn:microsoft.com/office/officeart/2005/8/layout/list1"/>
    <dgm:cxn modelId="{AE097415-0F77-4362-A1C3-EBA13B6FC732}" type="presParOf" srcId="{193F4505-FF9E-42C2-86D1-452A0BDF2B81}" destId="{870896D5-BBF6-417A-84BD-983EF534310D}" srcOrd="16" destOrd="0" presId="urn:microsoft.com/office/officeart/2005/8/layout/list1"/>
    <dgm:cxn modelId="{464D8B08-6D00-49A2-8295-26922074B351}" type="presParOf" srcId="{870896D5-BBF6-417A-84BD-983EF534310D}" destId="{2B5B0214-1CEC-4402-9385-BCB6287F494D}" srcOrd="0" destOrd="0" presId="urn:microsoft.com/office/officeart/2005/8/layout/list1"/>
    <dgm:cxn modelId="{77F87444-DEA9-4829-B504-4FE6D832A9CD}" type="presParOf" srcId="{870896D5-BBF6-417A-84BD-983EF534310D}" destId="{3691FC1B-164D-4572-A9AC-14AF6222A89E}" srcOrd="1" destOrd="0" presId="urn:microsoft.com/office/officeart/2005/8/layout/list1"/>
    <dgm:cxn modelId="{EE106CFB-EC35-43D6-8E54-A0B3DE730F27}" type="presParOf" srcId="{193F4505-FF9E-42C2-86D1-452A0BDF2B81}" destId="{B051B303-20A1-45EC-88B4-48EE3C527069}" srcOrd="17" destOrd="0" presId="urn:microsoft.com/office/officeart/2005/8/layout/list1"/>
    <dgm:cxn modelId="{86C51D7A-96BD-4A10-ABC5-86574360523E}" type="presParOf" srcId="{193F4505-FF9E-42C2-86D1-452A0BDF2B81}" destId="{E260A3A9-FD25-4A20-8C1B-89C3984F7E0E}" srcOrd="18" destOrd="0" presId="urn:microsoft.com/office/officeart/2005/8/layout/list1"/>
    <dgm:cxn modelId="{B2FB0AE4-7053-488E-83E6-B4C8503FA46A}" type="presParOf" srcId="{193F4505-FF9E-42C2-86D1-452A0BDF2B81}" destId="{D80D788D-6FC0-441C-8DD3-9940021308CF}" srcOrd="19" destOrd="0" presId="urn:microsoft.com/office/officeart/2005/8/layout/list1"/>
    <dgm:cxn modelId="{457F31EC-113C-4E40-A843-05D0959E62A1}" type="presParOf" srcId="{193F4505-FF9E-42C2-86D1-452A0BDF2B81}" destId="{17FD1188-7385-4B93-A4D0-959A3412C4F5}" srcOrd="20" destOrd="0" presId="urn:microsoft.com/office/officeart/2005/8/layout/list1"/>
    <dgm:cxn modelId="{54EB78EE-9624-44E1-B919-C6CC3949D918}" type="presParOf" srcId="{17FD1188-7385-4B93-A4D0-959A3412C4F5}" destId="{C4125DC6-58F5-40CE-BA7B-421A6BFEA9EC}" srcOrd="0" destOrd="0" presId="urn:microsoft.com/office/officeart/2005/8/layout/list1"/>
    <dgm:cxn modelId="{F83BB785-B6E3-4F0F-A1F5-146A6ED25C35}" type="presParOf" srcId="{17FD1188-7385-4B93-A4D0-959A3412C4F5}" destId="{6C680896-B34C-495C-8551-3A3345CC8F24}" srcOrd="1" destOrd="0" presId="urn:microsoft.com/office/officeart/2005/8/layout/list1"/>
    <dgm:cxn modelId="{CC06F8CE-F9E2-49CE-8E6A-FCFDDB8AA183}" type="presParOf" srcId="{193F4505-FF9E-42C2-86D1-452A0BDF2B81}" destId="{BB31B82E-3BEE-4108-926D-90031D485DE1}" srcOrd="21" destOrd="0" presId="urn:microsoft.com/office/officeart/2005/8/layout/list1"/>
    <dgm:cxn modelId="{CDCB13A5-2B09-4139-8E84-D9E9B03D2B11}" type="presParOf" srcId="{193F4505-FF9E-42C2-86D1-452A0BDF2B81}" destId="{CA30849F-DEF9-4247-BBF6-F0DDC39385D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2FF62-64D2-4590-8AB8-BCDC99E51A0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CA1F4CD-883D-4CC6-82CB-354E3CE37AF7}">
      <dgm:prSet phldrT="[Texto]"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Mantenimiento correctivo y/o dotación &lt;Sede Porvenir&gt;</a:t>
          </a:r>
        </a:p>
      </dgm:t>
    </dgm:pt>
    <dgm:pt modelId="{1DC8E618-9FBA-42A9-9B77-5CF0EEA5E35B}" type="parTrans" cxnId="{2AE7F343-9E1B-4A86-8E19-2A5E011E291B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A5929003-236B-4F62-925B-56B0ABF8B550}" type="sibTrans" cxnId="{2AE7F343-9E1B-4A86-8E19-2A5E011E291B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255087A7-2F48-4005-AE8C-DC6D32CDBEB6}">
      <dgm:prSet custT="1"/>
      <dgm:spPr/>
      <dgm:t>
        <a:bodyPr/>
        <a:lstStyle/>
        <a:p>
          <a:r>
            <a:rPr lang="es-CO" sz="1500" b="1">
              <a:solidFill>
                <a:schemeClr val="tx1"/>
              </a:solidFill>
            </a:rPr>
            <a:t>$2.140.000</a:t>
          </a:r>
        </a:p>
      </dgm:t>
    </dgm:pt>
    <dgm:pt modelId="{7BDF8B97-C6D7-4AC9-A0A6-5BB9588EB56A}" type="parTrans" cxnId="{BDDAD464-4029-49BE-885F-2A9BD803D88A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73881B05-CB59-4AB3-9B9F-79852B58551B}" type="sibTrans" cxnId="{BDDAD464-4029-49BE-885F-2A9BD803D88A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83C2B0E1-D7D3-44B4-A236-BB844D291831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Servicios de Apoyo a Familias, Cuidadores y emprendimientos de PcD– Decreto040/2023- </a:t>
          </a:r>
        </a:p>
      </dgm:t>
    </dgm:pt>
    <dgm:pt modelId="{F727D369-21B4-4AEE-A7C8-92A0E6B28551}" type="parTrans" cxnId="{76490970-54DD-46A6-ABF4-363AEC43EC98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30E7358F-3313-46CA-B748-D168FBBDB496}" type="sibTrans" cxnId="{76490970-54DD-46A6-ABF4-363AEC43EC98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E8EA410F-DF53-4E3F-A371-246C7211C003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$8.560.000</a:t>
          </a:r>
        </a:p>
      </dgm:t>
    </dgm:pt>
    <dgm:pt modelId="{F58DEE8D-9481-4B1F-8EF9-68C42BD00886}" type="parTrans" cxnId="{8F3D9B13-C96B-4D7C-9ADA-0E182FEDDB3E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0A611CFF-FF82-4945-B60D-92D1B44BB13D}" type="sibTrans" cxnId="{8F3D9B13-C96B-4D7C-9ADA-0E182FEDDB3E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C1A6DD4A-3A4B-4746-B550-1C16D0A8F3B6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Entrega de apoyos, ayudas y/o subsidios a personas con discapacidad y/o cuidadores – Acuerdo 017/2021-</a:t>
          </a:r>
        </a:p>
      </dgm:t>
    </dgm:pt>
    <dgm:pt modelId="{067A4990-398E-4D75-8CD9-AD78947180E1}" type="parTrans" cxnId="{433DB5B7-7ECD-46EA-83F4-86C741A67287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5D182E6A-8A79-4A8B-84E5-ACAF1FB70291}" type="sibTrans" cxnId="{433DB5B7-7ECD-46EA-83F4-86C741A67287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66256442-5D4C-4CCD-AEC1-5779F3537A7C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$16.050.000</a:t>
          </a:r>
        </a:p>
      </dgm:t>
    </dgm:pt>
    <dgm:pt modelId="{B6EBD7D5-4833-44BA-A74F-FDF66EFECEB7}" type="parTrans" cxnId="{B5811414-3F9D-4F44-8BA3-48BE6DD569EE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2B56C7E1-1097-46F5-8678-9532EB449519}" type="sibTrans" cxnId="{B5811414-3F9D-4F44-8BA3-48BE6DD569EE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E8D61F45-7AD0-47C2-802E-C9385D3550B1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Eventos de Inclusión Social &lt;Salida lúdico-recreativa y Dia internacional de la discapacidad&gt;</a:t>
          </a:r>
        </a:p>
      </dgm:t>
    </dgm:pt>
    <dgm:pt modelId="{EE653C37-A85C-48BD-8E62-CBB09B205E39}" type="parTrans" cxnId="{3D4C61D5-8D44-48F5-B39A-EFA3DED2551A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2CB4CE31-CDBC-4B22-B99A-B4DBBD60B270}" type="sibTrans" cxnId="{3D4C61D5-8D44-48F5-B39A-EFA3DED2551A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7FEEC3E7-BBC5-4708-A43F-FA1BC731F3FA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$149.264.783</a:t>
          </a:r>
        </a:p>
      </dgm:t>
    </dgm:pt>
    <dgm:pt modelId="{DB8C3C6B-F3A1-4E95-B02B-CE7CF7C566A3}" type="parTrans" cxnId="{CE992881-25CD-49BC-9530-F74159646631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D0458E5B-EB4C-469A-B421-F52C225260B9}" type="sibTrans" cxnId="{CE992881-25CD-49BC-9530-F74159646631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8D69095E-B254-4AF8-898A-FD5CF08B61F8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Adquisición o suministro de elementos, insumos y/o materiales para la operatividad del programa y desarrollo de las actividades. </a:t>
          </a:r>
        </a:p>
      </dgm:t>
    </dgm:pt>
    <dgm:pt modelId="{12B05244-8997-40E5-8004-142F1107B6FC}" type="parTrans" cxnId="{65B7F55A-4A16-42DF-94A5-FD9A16D5E5BD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D0ED643B-1C97-459B-8180-F9ED5E4471A2}" type="sibTrans" cxnId="{65B7F55A-4A16-42DF-94A5-FD9A16D5E5BD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58405756-9DAC-4D4C-85DE-2C5159D5B20E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$40.730.846</a:t>
          </a:r>
        </a:p>
      </dgm:t>
    </dgm:pt>
    <dgm:pt modelId="{0EDB43B2-64BD-46CF-9AD8-330E4A9EED76}" type="parTrans" cxnId="{E0775FDA-46FC-4F6C-B9BB-3F3CD9CB6A8E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210C2925-46C4-4B66-8134-1D825A4D9EAC}" type="sibTrans" cxnId="{E0775FDA-46FC-4F6C-B9BB-3F3CD9CB6A8E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B276DBC6-0630-4C50-B7D6-C19F02B854D4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Revisión, mantenimiento, recarga, protección de equipos, elementos, insumos y/o materiales y/o herramientas para la operatividad del programa y desarrollo de las actividades &lt;Extintores&gt;</a:t>
          </a:r>
        </a:p>
      </dgm:t>
    </dgm:pt>
    <dgm:pt modelId="{5F8E1908-02BD-4011-8AEE-8E3FD9557310}" type="parTrans" cxnId="{E839F7C8-3FF4-409E-9FB5-C601A8BD8F61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6E2DEBF7-0438-4C89-9D30-F64C789E071F}" type="sibTrans" cxnId="{E839F7C8-3FF4-409E-9FB5-C601A8BD8F61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58C70D42-3B05-468F-91ED-D63AB287441D}">
      <dgm:prSet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$160.500</a:t>
          </a:r>
        </a:p>
      </dgm:t>
    </dgm:pt>
    <dgm:pt modelId="{083E8984-2E4D-418B-882A-2CEC9997C75B}" type="parTrans" cxnId="{78ABB6D3-4966-4BF7-93EF-B34F00889707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68580E40-4F10-4088-BC75-C5B9228CC0F1}" type="sibTrans" cxnId="{78ABB6D3-4966-4BF7-93EF-B34F00889707}">
      <dgm:prSet/>
      <dgm:spPr/>
      <dgm:t>
        <a:bodyPr/>
        <a:lstStyle/>
        <a:p>
          <a:endParaRPr lang="es-CO" sz="1500" b="1">
            <a:solidFill>
              <a:schemeClr val="tx1"/>
            </a:solidFill>
          </a:endParaRPr>
        </a:p>
      </dgm:t>
    </dgm:pt>
    <dgm:pt modelId="{CD2C2B95-C546-4B95-8AC4-D366B38C941A}" type="pres">
      <dgm:prSet presAssocID="{84A2FF62-64D2-4590-8AB8-BCDC99E51A08}" presName="linear" presStyleCnt="0">
        <dgm:presLayoutVars>
          <dgm:dir/>
          <dgm:animLvl val="lvl"/>
          <dgm:resizeHandles val="exact"/>
        </dgm:presLayoutVars>
      </dgm:prSet>
      <dgm:spPr/>
    </dgm:pt>
    <dgm:pt modelId="{536FF09A-450A-4678-93DF-D39555A59F8D}" type="pres">
      <dgm:prSet presAssocID="{0CA1F4CD-883D-4CC6-82CB-354E3CE37AF7}" presName="parentLin" presStyleCnt="0"/>
      <dgm:spPr/>
    </dgm:pt>
    <dgm:pt modelId="{6F5B6D0D-78BC-4E13-97D2-57E8BC825CB9}" type="pres">
      <dgm:prSet presAssocID="{0CA1F4CD-883D-4CC6-82CB-354E3CE37AF7}" presName="parentLeftMargin" presStyleLbl="node1" presStyleIdx="0" presStyleCnt="6"/>
      <dgm:spPr/>
    </dgm:pt>
    <dgm:pt modelId="{F50DB1CB-C579-4A0F-8647-20826D863BF1}" type="pres">
      <dgm:prSet presAssocID="{0CA1F4CD-883D-4CC6-82CB-354E3CE37AF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F2DB735-9FD2-4046-9921-1B1050823483}" type="pres">
      <dgm:prSet presAssocID="{0CA1F4CD-883D-4CC6-82CB-354E3CE37AF7}" presName="negativeSpace" presStyleCnt="0"/>
      <dgm:spPr/>
    </dgm:pt>
    <dgm:pt modelId="{1AA9944F-0CF3-4994-B514-C8AEBE12F92C}" type="pres">
      <dgm:prSet presAssocID="{0CA1F4CD-883D-4CC6-82CB-354E3CE37AF7}" presName="childText" presStyleLbl="conFgAcc1" presStyleIdx="0" presStyleCnt="6">
        <dgm:presLayoutVars>
          <dgm:bulletEnabled val="1"/>
        </dgm:presLayoutVars>
      </dgm:prSet>
      <dgm:spPr/>
    </dgm:pt>
    <dgm:pt modelId="{90987D5B-1A48-4876-BEDD-382BFAA32CB5}" type="pres">
      <dgm:prSet presAssocID="{A5929003-236B-4F62-925B-56B0ABF8B550}" presName="spaceBetweenRectangles" presStyleCnt="0"/>
      <dgm:spPr/>
    </dgm:pt>
    <dgm:pt modelId="{BA8CB907-9790-4B56-9E9B-84CFAD293062}" type="pres">
      <dgm:prSet presAssocID="{83C2B0E1-D7D3-44B4-A236-BB844D291831}" presName="parentLin" presStyleCnt="0"/>
      <dgm:spPr/>
    </dgm:pt>
    <dgm:pt modelId="{CE5E9E53-E350-4B2D-9620-C9F5A3F9A4E0}" type="pres">
      <dgm:prSet presAssocID="{83C2B0E1-D7D3-44B4-A236-BB844D291831}" presName="parentLeftMargin" presStyleLbl="node1" presStyleIdx="0" presStyleCnt="6"/>
      <dgm:spPr/>
    </dgm:pt>
    <dgm:pt modelId="{FD61962B-1A89-44AC-9516-DE7F3DF688FE}" type="pres">
      <dgm:prSet presAssocID="{83C2B0E1-D7D3-44B4-A236-BB844D29183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E26BA25-A490-443A-82F9-D030AB82D76C}" type="pres">
      <dgm:prSet presAssocID="{83C2B0E1-D7D3-44B4-A236-BB844D291831}" presName="negativeSpace" presStyleCnt="0"/>
      <dgm:spPr/>
    </dgm:pt>
    <dgm:pt modelId="{9ED3DF63-49C9-4703-8B2F-2120C54E1A72}" type="pres">
      <dgm:prSet presAssocID="{83C2B0E1-D7D3-44B4-A236-BB844D291831}" presName="childText" presStyleLbl="conFgAcc1" presStyleIdx="1" presStyleCnt="6">
        <dgm:presLayoutVars>
          <dgm:bulletEnabled val="1"/>
        </dgm:presLayoutVars>
      </dgm:prSet>
      <dgm:spPr/>
    </dgm:pt>
    <dgm:pt modelId="{C7B73A85-2357-431D-8A2D-8FC6560A9F83}" type="pres">
      <dgm:prSet presAssocID="{30E7358F-3313-46CA-B748-D168FBBDB496}" presName="spaceBetweenRectangles" presStyleCnt="0"/>
      <dgm:spPr/>
    </dgm:pt>
    <dgm:pt modelId="{AA30A95E-1A49-46DD-A213-2F12315CCB69}" type="pres">
      <dgm:prSet presAssocID="{C1A6DD4A-3A4B-4746-B550-1C16D0A8F3B6}" presName="parentLin" presStyleCnt="0"/>
      <dgm:spPr/>
    </dgm:pt>
    <dgm:pt modelId="{67FE03EB-7BAE-483A-BEE3-147DB38FC97F}" type="pres">
      <dgm:prSet presAssocID="{C1A6DD4A-3A4B-4746-B550-1C16D0A8F3B6}" presName="parentLeftMargin" presStyleLbl="node1" presStyleIdx="1" presStyleCnt="6"/>
      <dgm:spPr/>
    </dgm:pt>
    <dgm:pt modelId="{BEEF5952-9B29-4803-AA5C-BD30A4CB0E19}" type="pres">
      <dgm:prSet presAssocID="{C1A6DD4A-3A4B-4746-B550-1C16D0A8F3B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C884F5-412F-490A-B5F3-CCCDFF8EF829}" type="pres">
      <dgm:prSet presAssocID="{C1A6DD4A-3A4B-4746-B550-1C16D0A8F3B6}" presName="negativeSpace" presStyleCnt="0"/>
      <dgm:spPr/>
    </dgm:pt>
    <dgm:pt modelId="{6F886429-BFFB-4EFE-B8ED-83F2924BF956}" type="pres">
      <dgm:prSet presAssocID="{C1A6DD4A-3A4B-4746-B550-1C16D0A8F3B6}" presName="childText" presStyleLbl="conFgAcc1" presStyleIdx="2" presStyleCnt="6">
        <dgm:presLayoutVars>
          <dgm:bulletEnabled val="1"/>
        </dgm:presLayoutVars>
      </dgm:prSet>
      <dgm:spPr/>
    </dgm:pt>
    <dgm:pt modelId="{D4EAA52C-AFDD-463A-A0DA-D6E3643448AB}" type="pres">
      <dgm:prSet presAssocID="{5D182E6A-8A79-4A8B-84E5-ACAF1FB70291}" presName="spaceBetweenRectangles" presStyleCnt="0"/>
      <dgm:spPr/>
    </dgm:pt>
    <dgm:pt modelId="{9CA74B86-9A56-4DF1-B605-1FC6554FF5E1}" type="pres">
      <dgm:prSet presAssocID="{E8D61F45-7AD0-47C2-802E-C9385D3550B1}" presName="parentLin" presStyleCnt="0"/>
      <dgm:spPr/>
    </dgm:pt>
    <dgm:pt modelId="{1BD1EA99-59C9-4D8F-BB78-98C6A6FDCB24}" type="pres">
      <dgm:prSet presAssocID="{E8D61F45-7AD0-47C2-802E-C9385D3550B1}" presName="parentLeftMargin" presStyleLbl="node1" presStyleIdx="2" presStyleCnt="6"/>
      <dgm:spPr/>
    </dgm:pt>
    <dgm:pt modelId="{5B2B958E-42BF-4280-9A1F-9BF3BDCE6101}" type="pres">
      <dgm:prSet presAssocID="{E8D61F45-7AD0-47C2-802E-C9385D3550B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9585A2C-FDAE-4F98-89A8-DD33D79317AA}" type="pres">
      <dgm:prSet presAssocID="{E8D61F45-7AD0-47C2-802E-C9385D3550B1}" presName="negativeSpace" presStyleCnt="0"/>
      <dgm:spPr/>
    </dgm:pt>
    <dgm:pt modelId="{4D95E4F1-4A5F-4D23-A6DA-94BF2BA9270E}" type="pres">
      <dgm:prSet presAssocID="{E8D61F45-7AD0-47C2-802E-C9385D3550B1}" presName="childText" presStyleLbl="conFgAcc1" presStyleIdx="3" presStyleCnt="6">
        <dgm:presLayoutVars>
          <dgm:bulletEnabled val="1"/>
        </dgm:presLayoutVars>
      </dgm:prSet>
      <dgm:spPr/>
    </dgm:pt>
    <dgm:pt modelId="{DCF65051-DF09-4CE5-BB2E-A7C17A0B66E0}" type="pres">
      <dgm:prSet presAssocID="{2CB4CE31-CDBC-4B22-B99A-B4DBBD60B270}" presName="spaceBetweenRectangles" presStyleCnt="0"/>
      <dgm:spPr/>
    </dgm:pt>
    <dgm:pt modelId="{30A99E07-88D8-47F4-9885-7BE3E4CD1300}" type="pres">
      <dgm:prSet presAssocID="{8D69095E-B254-4AF8-898A-FD5CF08B61F8}" presName="parentLin" presStyleCnt="0"/>
      <dgm:spPr/>
    </dgm:pt>
    <dgm:pt modelId="{36913407-15B3-42AB-8F6E-486B472CD3E7}" type="pres">
      <dgm:prSet presAssocID="{8D69095E-B254-4AF8-898A-FD5CF08B61F8}" presName="parentLeftMargin" presStyleLbl="node1" presStyleIdx="3" presStyleCnt="6"/>
      <dgm:spPr/>
    </dgm:pt>
    <dgm:pt modelId="{30B067E2-E8A4-42A1-A2D2-3B4A30966302}" type="pres">
      <dgm:prSet presAssocID="{8D69095E-B254-4AF8-898A-FD5CF08B61F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BFCEA04-E43B-4FFA-91F1-B2DD8B5063A4}" type="pres">
      <dgm:prSet presAssocID="{8D69095E-B254-4AF8-898A-FD5CF08B61F8}" presName="negativeSpace" presStyleCnt="0"/>
      <dgm:spPr/>
    </dgm:pt>
    <dgm:pt modelId="{35A55B04-346A-4327-9A42-9D1DA8EA2474}" type="pres">
      <dgm:prSet presAssocID="{8D69095E-B254-4AF8-898A-FD5CF08B61F8}" presName="childText" presStyleLbl="conFgAcc1" presStyleIdx="4" presStyleCnt="6">
        <dgm:presLayoutVars>
          <dgm:bulletEnabled val="1"/>
        </dgm:presLayoutVars>
      </dgm:prSet>
      <dgm:spPr/>
    </dgm:pt>
    <dgm:pt modelId="{5EE9129F-9BE7-4E4F-A1FE-62F4FFE971CC}" type="pres">
      <dgm:prSet presAssocID="{D0ED643B-1C97-459B-8180-F9ED5E4471A2}" presName="spaceBetweenRectangles" presStyleCnt="0"/>
      <dgm:spPr/>
    </dgm:pt>
    <dgm:pt modelId="{0C119188-7F9A-49D2-8CCE-1D4F37EF477B}" type="pres">
      <dgm:prSet presAssocID="{B276DBC6-0630-4C50-B7D6-C19F02B854D4}" presName="parentLin" presStyleCnt="0"/>
      <dgm:spPr/>
    </dgm:pt>
    <dgm:pt modelId="{76874EBC-C433-4A91-9AC2-0E10073D4E26}" type="pres">
      <dgm:prSet presAssocID="{B276DBC6-0630-4C50-B7D6-C19F02B854D4}" presName="parentLeftMargin" presStyleLbl="node1" presStyleIdx="4" presStyleCnt="6"/>
      <dgm:spPr/>
    </dgm:pt>
    <dgm:pt modelId="{C189A521-B823-4B43-8055-B582774127A7}" type="pres">
      <dgm:prSet presAssocID="{B276DBC6-0630-4C50-B7D6-C19F02B854D4}" presName="parentText" presStyleLbl="node1" presStyleIdx="5" presStyleCnt="6" custScaleX="117943" custScaleY="117248">
        <dgm:presLayoutVars>
          <dgm:chMax val="0"/>
          <dgm:bulletEnabled val="1"/>
        </dgm:presLayoutVars>
      </dgm:prSet>
      <dgm:spPr/>
    </dgm:pt>
    <dgm:pt modelId="{B375FB37-F070-4FDD-9B00-BBBCF9A9606B}" type="pres">
      <dgm:prSet presAssocID="{B276DBC6-0630-4C50-B7D6-C19F02B854D4}" presName="negativeSpace" presStyleCnt="0"/>
      <dgm:spPr/>
    </dgm:pt>
    <dgm:pt modelId="{D3748AE5-E969-4884-86C6-434263221132}" type="pres">
      <dgm:prSet presAssocID="{B276DBC6-0630-4C50-B7D6-C19F02B854D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F3D9B13-C96B-4D7C-9ADA-0E182FEDDB3E}" srcId="{83C2B0E1-D7D3-44B4-A236-BB844D291831}" destId="{E8EA410F-DF53-4E3F-A371-246C7211C003}" srcOrd="0" destOrd="0" parTransId="{F58DEE8D-9481-4B1F-8EF9-68C42BD00886}" sibTransId="{0A611CFF-FF82-4945-B60D-92D1B44BB13D}"/>
    <dgm:cxn modelId="{B5811414-3F9D-4F44-8BA3-48BE6DD569EE}" srcId="{C1A6DD4A-3A4B-4746-B550-1C16D0A8F3B6}" destId="{66256442-5D4C-4CCD-AEC1-5779F3537A7C}" srcOrd="0" destOrd="0" parTransId="{B6EBD7D5-4833-44BA-A74F-FDF66EFECEB7}" sibTransId="{2B56C7E1-1097-46F5-8678-9532EB449519}"/>
    <dgm:cxn modelId="{80FC8C20-3B35-417B-9070-B00C3646C830}" type="presOf" srcId="{83C2B0E1-D7D3-44B4-A236-BB844D291831}" destId="{FD61962B-1A89-44AC-9516-DE7F3DF688FE}" srcOrd="1" destOrd="0" presId="urn:microsoft.com/office/officeart/2005/8/layout/list1"/>
    <dgm:cxn modelId="{BA7D9728-746C-49D7-B35B-B1568829BBBC}" type="presOf" srcId="{E8D61F45-7AD0-47C2-802E-C9385D3550B1}" destId="{5B2B958E-42BF-4280-9A1F-9BF3BDCE6101}" srcOrd="1" destOrd="0" presId="urn:microsoft.com/office/officeart/2005/8/layout/list1"/>
    <dgm:cxn modelId="{C1146B30-3EFF-406B-97A7-47370787CAFB}" type="presOf" srcId="{E8EA410F-DF53-4E3F-A371-246C7211C003}" destId="{9ED3DF63-49C9-4703-8B2F-2120C54E1A72}" srcOrd="0" destOrd="0" presId="urn:microsoft.com/office/officeart/2005/8/layout/list1"/>
    <dgm:cxn modelId="{CCEBA833-7AE5-4B1E-A8FE-E94D263ECE04}" type="presOf" srcId="{0CA1F4CD-883D-4CC6-82CB-354E3CE37AF7}" destId="{F50DB1CB-C579-4A0F-8647-20826D863BF1}" srcOrd="1" destOrd="0" presId="urn:microsoft.com/office/officeart/2005/8/layout/list1"/>
    <dgm:cxn modelId="{2AE7F343-9E1B-4A86-8E19-2A5E011E291B}" srcId="{84A2FF62-64D2-4590-8AB8-BCDC99E51A08}" destId="{0CA1F4CD-883D-4CC6-82CB-354E3CE37AF7}" srcOrd="0" destOrd="0" parTransId="{1DC8E618-9FBA-42A9-9B77-5CF0EEA5E35B}" sibTransId="{A5929003-236B-4F62-925B-56B0ABF8B550}"/>
    <dgm:cxn modelId="{F6805664-54CD-4908-B053-410A65441879}" type="presOf" srcId="{8D69095E-B254-4AF8-898A-FD5CF08B61F8}" destId="{30B067E2-E8A4-42A1-A2D2-3B4A30966302}" srcOrd="1" destOrd="0" presId="urn:microsoft.com/office/officeart/2005/8/layout/list1"/>
    <dgm:cxn modelId="{BDDAD464-4029-49BE-885F-2A9BD803D88A}" srcId="{0CA1F4CD-883D-4CC6-82CB-354E3CE37AF7}" destId="{255087A7-2F48-4005-AE8C-DC6D32CDBEB6}" srcOrd="0" destOrd="0" parTransId="{7BDF8B97-C6D7-4AC9-A0A6-5BB9588EB56A}" sibTransId="{73881B05-CB59-4AB3-9B9F-79852B58551B}"/>
    <dgm:cxn modelId="{76490970-54DD-46A6-ABF4-363AEC43EC98}" srcId="{84A2FF62-64D2-4590-8AB8-BCDC99E51A08}" destId="{83C2B0E1-D7D3-44B4-A236-BB844D291831}" srcOrd="1" destOrd="0" parTransId="{F727D369-21B4-4AEE-A7C8-92A0E6B28551}" sibTransId="{30E7358F-3313-46CA-B748-D168FBBDB496}"/>
    <dgm:cxn modelId="{6F773153-5BF2-4BC7-80D0-FC7F74D10887}" type="presOf" srcId="{E8D61F45-7AD0-47C2-802E-C9385D3550B1}" destId="{1BD1EA99-59C9-4D8F-BB78-98C6A6FDCB24}" srcOrd="0" destOrd="0" presId="urn:microsoft.com/office/officeart/2005/8/layout/list1"/>
    <dgm:cxn modelId="{28264D57-8646-4892-B60A-2634DD51A57E}" type="presOf" srcId="{C1A6DD4A-3A4B-4746-B550-1C16D0A8F3B6}" destId="{67FE03EB-7BAE-483A-BEE3-147DB38FC97F}" srcOrd="0" destOrd="0" presId="urn:microsoft.com/office/officeart/2005/8/layout/list1"/>
    <dgm:cxn modelId="{65B7F55A-4A16-42DF-94A5-FD9A16D5E5BD}" srcId="{84A2FF62-64D2-4590-8AB8-BCDC99E51A08}" destId="{8D69095E-B254-4AF8-898A-FD5CF08B61F8}" srcOrd="4" destOrd="0" parTransId="{12B05244-8997-40E5-8004-142F1107B6FC}" sibTransId="{D0ED643B-1C97-459B-8180-F9ED5E4471A2}"/>
    <dgm:cxn modelId="{CE992881-25CD-49BC-9530-F74159646631}" srcId="{E8D61F45-7AD0-47C2-802E-C9385D3550B1}" destId="{7FEEC3E7-BBC5-4708-A43F-FA1BC731F3FA}" srcOrd="0" destOrd="0" parTransId="{DB8C3C6B-F3A1-4E95-B02B-CE7CF7C566A3}" sibTransId="{D0458E5B-EB4C-469A-B421-F52C225260B9}"/>
    <dgm:cxn modelId="{2505618B-088D-46A3-ABDD-44DB394A445C}" type="presOf" srcId="{7FEEC3E7-BBC5-4708-A43F-FA1BC731F3FA}" destId="{4D95E4F1-4A5F-4D23-A6DA-94BF2BA9270E}" srcOrd="0" destOrd="0" presId="urn:microsoft.com/office/officeart/2005/8/layout/list1"/>
    <dgm:cxn modelId="{A39BC799-ED5F-411A-917B-505834BE7468}" type="presOf" srcId="{66256442-5D4C-4CCD-AEC1-5779F3537A7C}" destId="{6F886429-BFFB-4EFE-B8ED-83F2924BF956}" srcOrd="0" destOrd="0" presId="urn:microsoft.com/office/officeart/2005/8/layout/list1"/>
    <dgm:cxn modelId="{DAC57AA6-E85F-4238-8390-5472877CBD5D}" type="presOf" srcId="{255087A7-2F48-4005-AE8C-DC6D32CDBEB6}" destId="{1AA9944F-0CF3-4994-B514-C8AEBE12F92C}" srcOrd="0" destOrd="0" presId="urn:microsoft.com/office/officeart/2005/8/layout/list1"/>
    <dgm:cxn modelId="{FCA37BA7-36B2-4ED6-AB6C-49DDCA5CCAF9}" type="presOf" srcId="{84A2FF62-64D2-4590-8AB8-BCDC99E51A08}" destId="{CD2C2B95-C546-4B95-8AC4-D366B38C941A}" srcOrd="0" destOrd="0" presId="urn:microsoft.com/office/officeart/2005/8/layout/list1"/>
    <dgm:cxn modelId="{A4CE39B5-BFB4-488A-8893-F01E6E9937F2}" type="presOf" srcId="{83C2B0E1-D7D3-44B4-A236-BB844D291831}" destId="{CE5E9E53-E350-4B2D-9620-C9F5A3F9A4E0}" srcOrd="0" destOrd="0" presId="urn:microsoft.com/office/officeart/2005/8/layout/list1"/>
    <dgm:cxn modelId="{433DB5B7-7ECD-46EA-83F4-86C741A67287}" srcId="{84A2FF62-64D2-4590-8AB8-BCDC99E51A08}" destId="{C1A6DD4A-3A4B-4746-B550-1C16D0A8F3B6}" srcOrd="2" destOrd="0" parTransId="{067A4990-398E-4D75-8CD9-AD78947180E1}" sibTransId="{5D182E6A-8A79-4A8B-84E5-ACAF1FB70291}"/>
    <dgm:cxn modelId="{744BD2B7-6ABE-46B6-AB9F-71286291CA71}" type="presOf" srcId="{0CA1F4CD-883D-4CC6-82CB-354E3CE37AF7}" destId="{6F5B6D0D-78BC-4E13-97D2-57E8BC825CB9}" srcOrd="0" destOrd="0" presId="urn:microsoft.com/office/officeart/2005/8/layout/list1"/>
    <dgm:cxn modelId="{084A6FB8-8ED5-4A96-AB88-F25D7FC41E48}" type="presOf" srcId="{58405756-9DAC-4D4C-85DE-2C5159D5B20E}" destId="{35A55B04-346A-4327-9A42-9D1DA8EA2474}" srcOrd="0" destOrd="0" presId="urn:microsoft.com/office/officeart/2005/8/layout/list1"/>
    <dgm:cxn modelId="{2999EEBD-43AF-4ED5-A034-7F39237EF0C9}" type="presOf" srcId="{B276DBC6-0630-4C50-B7D6-C19F02B854D4}" destId="{C189A521-B823-4B43-8055-B582774127A7}" srcOrd="1" destOrd="0" presId="urn:microsoft.com/office/officeart/2005/8/layout/list1"/>
    <dgm:cxn modelId="{7F8116BE-5571-42BA-B866-A32C864C9FE7}" type="presOf" srcId="{B276DBC6-0630-4C50-B7D6-C19F02B854D4}" destId="{76874EBC-C433-4A91-9AC2-0E10073D4E26}" srcOrd="0" destOrd="0" presId="urn:microsoft.com/office/officeart/2005/8/layout/list1"/>
    <dgm:cxn modelId="{E839F7C8-3FF4-409E-9FB5-C601A8BD8F61}" srcId="{84A2FF62-64D2-4590-8AB8-BCDC99E51A08}" destId="{B276DBC6-0630-4C50-B7D6-C19F02B854D4}" srcOrd="5" destOrd="0" parTransId="{5F8E1908-02BD-4011-8AEE-8E3FD9557310}" sibTransId="{6E2DEBF7-0438-4C89-9D30-F64C789E071F}"/>
    <dgm:cxn modelId="{EF3B2CCE-8557-4F45-A5FC-11EDF30121F1}" type="presOf" srcId="{C1A6DD4A-3A4B-4746-B550-1C16D0A8F3B6}" destId="{BEEF5952-9B29-4803-AA5C-BD30A4CB0E19}" srcOrd="1" destOrd="0" presId="urn:microsoft.com/office/officeart/2005/8/layout/list1"/>
    <dgm:cxn modelId="{81116DD3-830B-4DA6-9D20-DF014B7942D9}" type="presOf" srcId="{8D69095E-B254-4AF8-898A-FD5CF08B61F8}" destId="{36913407-15B3-42AB-8F6E-486B472CD3E7}" srcOrd="0" destOrd="0" presId="urn:microsoft.com/office/officeart/2005/8/layout/list1"/>
    <dgm:cxn modelId="{78ABB6D3-4966-4BF7-93EF-B34F00889707}" srcId="{B276DBC6-0630-4C50-B7D6-C19F02B854D4}" destId="{58C70D42-3B05-468F-91ED-D63AB287441D}" srcOrd="0" destOrd="0" parTransId="{083E8984-2E4D-418B-882A-2CEC9997C75B}" sibTransId="{68580E40-4F10-4088-BC75-C5B9228CC0F1}"/>
    <dgm:cxn modelId="{3D4C61D5-8D44-48F5-B39A-EFA3DED2551A}" srcId="{84A2FF62-64D2-4590-8AB8-BCDC99E51A08}" destId="{E8D61F45-7AD0-47C2-802E-C9385D3550B1}" srcOrd="3" destOrd="0" parTransId="{EE653C37-A85C-48BD-8E62-CBB09B205E39}" sibTransId="{2CB4CE31-CDBC-4B22-B99A-B4DBBD60B270}"/>
    <dgm:cxn modelId="{E0775FDA-46FC-4F6C-B9BB-3F3CD9CB6A8E}" srcId="{8D69095E-B254-4AF8-898A-FD5CF08B61F8}" destId="{58405756-9DAC-4D4C-85DE-2C5159D5B20E}" srcOrd="0" destOrd="0" parTransId="{0EDB43B2-64BD-46CF-9AD8-330E4A9EED76}" sibTransId="{210C2925-46C4-4B66-8134-1D825A4D9EAC}"/>
    <dgm:cxn modelId="{AA98F4DF-E7B5-4D42-993C-6B0D8971EFF5}" type="presOf" srcId="{58C70D42-3B05-468F-91ED-D63AB287441D}" destId="{D3748AE5-E969-4884-86C6-434263221132}" srcOrd="0" destOrd="0" presId="urn:microsoft.com/office/officeart/2005/8/layout/list1"/>
    <dgm:cxn modelId="{74F08C26-C5B2-41A1-9638-5162297B9180}" type="presParOf" srcId="{CD2C2B95-C546-4B95-8AC4-D366B38C941A}" destId="{536FF09A-450A-4678-93DF-D39555A59F8D}" srcOrd="0" destOrd="0" presId="urn:microsoft.com/office/officeart/2005/8/layout/list1"/>
    <dgm:cxn modelId="{97EB224C-3166-41DF-AFCC-3BE00FA3A017}" type="presParOf" srcId="{536FF09A-450A-4678-93DF-D39555A59F8D}" destId="{6F5B6D0D-78BC-4E13-97D2-57E8BC825CB9}" srcOrd="0" destOrd="0" presId="urn:microsoft.com/office/officeart/2005/8/layout/list1"/>
    <dgm:cxn modelId="{4EA334FC-643F-4EBE-BF8B-71C434F821F6}" type="presParOf" srcId="{536FF09A-450A-4678-93DF-D39555A59F8D}" destId="{F50DB1CB-C579-4A0F-8647-20826D863BF1}" srcOrd="1" destOrd="0" presId="urn:microsoft.com/office/officeart/2005/8/layout/list1"/>
    <dgm:cxn modelId="{ABE0F964-D8FC-4ED8-8CCA-CB8D0F7D692D}" type="presParOf" srcId="{CD2C2B95-C546-4B95-8AC4-D366B38C941A}" destId="{DF2DB735-9FD2-4046-9921-1B1050823483}" srcOrd="1" destOrd="0" presId="urn:microsoft.com/office/officeart/2005/8/layout/list1"/>
    <dgm:cxn modelId="{1EE377CF-FE9B-44F7-9633-9A25E1569BBD}" type="presParOf" srcId="{CD2C2B95-C546-4B95-8AC4-D366B38C941A}" destId="{1AA9944F-0CF3-4994-B514-C8AEBE12F92C}" srcOrd="2" destOrd="0" presId="urn:microsoft.com/office/officeart/2005/8/layout/list1"/>
    <dgm:cxn modelId="{11202359-1043-40A0-B1F4-48B9C5CEF416}" type="presParOf" srcId="{CD2C2B95-C546-4B95-8AC4-D366B38C941A}" destId="{90987D5B-1A48-4876-BEDD-382BFAA32CB5}" srcOrd="3" destOrd="0" presId="urn:microsoft.com/office/officeart/2005/8/layout/list1"/>
    <dgm:cxn modelId="{F3496355-7BDB-4616-BF13-6600BF15C476}" type="presParOf" srcId="{CD2C2B95-C546-4B95-8AC4-D366B38C941A}" destId="{BA8CB907-9790-4B56-9E9B-84CFAD293062}" srcOrd="4" destOrd="0" presId="urn:microsoft.com/office/officeart/2005/8/layout/list1"/>
    <dgm:cxn modelId="{900FA600-ED91-4308-A272-427C489F90F1}" type="presParOf" srcId="{BA8CB907-9790-4B56-9E9B-84CFAD293062}" destId="{CE5E9E53-E350-4B2D-9620-C9F5A3F9A4E0}" srcOrd="0" destOrd="0" presId="urn:microsoft.com/office/officeart/2005/8/layout/list1"/>
    <dgm:cxn modelId="{9EEA8B22-BE4B-4D9F-B8FF-B50E46911337}" type="presParOf" srcId="{BA8CB907-9790-4B56-9E9B-84CFAD293062}" destId="{FD61962B-1A89-44AC-9516-DE7F3DF688FE}" srcOrd="1" destOrd="0" presId="urn:microsoft.com/office/officeart/2005/8/layout/list1"/>
    <dgm:cxn modelId="{AECD3A74-4F89-4AE9-AE31-A4B2962C82F0}" type="presParOf" srcId="{CD2C2B95-C546-4B95-8AC4-D366B38C941A}" destId="{AE26BA25-A490-443A-82F9-D030AB82D76C}" srcOrd="5" destOrd="0" presId="urn:microsoft.com/office/officeart/2005/8/layout/list1"/>
    <dgm:cxn modelId="{C6F91F02-6D01-421E-A41C-83A56C0DA9F5}" type="presParOf" srcId="{CD2C2B95-C546-4B95-8AC4-D366B38C941A}" destId="{9ED3DF63-49C9-4703-8B2F-2120C54E1A72}" srcOrd="6" destOrd="0" presId="urn:microsoft.com/office/officeart/2005/8/layout/list1"/>
    <dgm:cxn modelId="{C7FE138D-BD71-415A-85CA-A9AED5D19870}" type="presParOf" srcId="{CD2C2B95-C546-4B95-8AC4-D366B38C941A}" destId="{C7B73A85-2357-431D-8A2D-8FC6560A9F83}" srcOrd="7" destOrd="0" presId="urn:microsoft.com/office/officeart/2005/8/layout/list1"/>
    <dgm:cxn modelId="{708EA5C8-E192-4D77-BF3D-577EF24BEA4B}" type="presParOf" srcId="{CD2C2B95-C546-4B95-8AC4-D366B38C941A}" destId="{AA30A95E-1A49-46DD-A213-2F12315CCB69}" srcOrd="8" destOrd="0" presId="urn:microsoft.com/office/officeart/2005/8/layout/list1"/>
    <dgm:cxn modelId="{3A30E7B1-B766-4004-8EB5-989B8CF787DA}" type="presParOf" srcId="{AA30A95E-1A49-46DD-A213-2F12315CCB69}" destId="{67FE03EB-7BAE-483A-BEE3-147DB38FC97F}" srcOrd="0" destOrd="0" presId="urn:microsoft.com/office/officeart/2005/8/layout/list1"/>
    <dgm:cxn modelId="{736F12F1-719E-4556-BC28-A151C00E1C1E}" type="presParOf" srcId="{AA30A95E-1A49-46DD-A213-2F12315CCB69}" destId="{BEEF5952-9B29-4803-AA5C-BD30A4CB0E19}" srcOrd="1" destOrd="0" presId="urn:microsoft.com/office/officeart/2005/8/layout/list1"/>
    <dgm:cxn modelId="{C033701B-45AE-49E5-8410-9CACC42F7CD1}" type="presParOf" srcId="{CD2C2B95-C546-4B95-8AC4-D366B38C941A}" destId="{3EC884F5-412F-490A-B5F3-CCCDFF8EF829}" srcOrd="9" destOrd="0" presId="urn:microsoft.com/office/officeart/2005/8/layout/list1"/>
    <dgm:cxn modelId="{949DE658-0047-4EBE-85F5-117457DB6C38}" type="presParOf" srcId="{CD2C2B95-C546-4B95-8AC4-D366B38C941A}" destId="{6F886429-BFFB-4EFE-B8ED-83F2924BF956}" srcOrd="10" destOrd="0" presId="urn:microsoft.com/office/officeart/2005/8/layout/list1"/>
    <dgm:cxn modelId="{7E6E552F-FA7B-408A-A72A-89484EDAC1EF}" type="presParOf" srcId="{CD2C2B95-C546-4B95-8AC4-D366B38C941A}" destId="{D4EAA52C-AFDD-463A-A0DA-D6E3643448AB}" srcOrd="11" destOrd="0" presId="urn:microsoft.com/office/officeart/2005/8/layout/list1"/>
    <dgm:cxn modelId="{E755EAE5-F304-419A-A922-2D5C4C192705}" type="presParOf" srcId="{CD2C2B95-C546-4B95-8AC4-D366B38C941A}" destId="{9CA74B86-9A56-4DF1-B605-1FC6554FF5E1}" srcOrd="12" destOrd="0" presId="urn:microsoft.com/office/officeart/2005/8/layout/list1"/>
    <dgm:cxn modelId="{53FBEA58-6851-4445-8D3B-F32E93480A5B}" type="presParOf" srcId="{9CA74B86-9A56-4DF1-B605-1FC6554FF5E1}" destId="{1BD1EA99-59C9-4D8F-BB78-98C6A6FDCB24}" srcOrd="0" destOrd="0" presId="urn:microsoft.com/office/officeart/2005/8/layout/list1"/>
    <dgm:cxn modelId="{5F52E55D-58A7-4774-A9AB-25AC7A997761}" type="presParOf" srcId="{9CA74B86-9A56-4DF1-B605-1FC6554FF5E1}" destId="{5B2B958E-42BF-4280-9A1F-9BF3BDCE6101}" srcOrd="1" destOrd="0" presId="urn:microsoft.com/office/officeart/2005/8/layout/list1"/>
    <dgm:cxn modelId="{AC635135-063F-4562-A644-B73578AB2CDA}" type="presParOf" srcId="{CD2C2B95-C546-4B95-8AC4-D366B38C941A}" destId="{29585A2C-FDAE-4F98-89A8-DD33D79317AA}" srcOrd="13" destOrd="0" presId="urn:microsoft.com/office/officeart/2005/8/layout/list1"/>
    <dgm:cxn modelId="{90810232-A4CD-473C-AB23-2E8AC0A9BBB6}" type="presParOf" srcId="{CD2C2B95-C546-4B95-8AC4-D366B38C941A}" destId="{4D95E4F1-4A5F-4D23-A6DA-94BF2BA9270E}" srcOrd="14" destOrd="0" presId="urn:microsoft.com/office/officeart/2005/8/layout/list1"/>
    <dgm:cxn modelId="{772DD2AF-5BC7-4DD2-B26B-98BCB2610529}" type="presParOf" srcId="{CD2C2B95-C546-4B95-8AC4-D366B38C941A}" destId="{DCF65051-DF09-4CE5-BB2E-A7C17A0B66E0}" srcOrd="15" destOrd="0" presId="urn:microsoft.com/office/officeart/2005/8/layout/list1"/>
    <dgm:cxn modelId="{C046385D-5427-460B-9ACC-664FCDFFF6C3}" type="presParOf" srcId="{CD2C2B95-C546-4B95-8AC4-D366B38C941A}" destId="{30A99E07-88D8-47F4-9885-7BE3E4CD1300}" srcOrd="16" destOrd="0" presId="urn:microsoft.com/office/officeart/2005/8/layout/list1"/>
    <dgm:cxn modelId="{E35F2C9C-650C-4F22-9064-FEA4E63A9086}" type="presParOf" srcId="{30A99E07-88D8-47F4-9885-7BE3E4CD1300}" destId="{36913407-15B3-42AB-8F6E-486B472CD3E7}" srcOrd="0" destOrd="0" presId="urn:microsoft.com/office/officeart/2005/8/layout/list1"/>
    <dgm:cxn modelId="{EF1E66AB-3698-49A3-93D3-F06DEC7C6ED0}" type="presParOf" srcId="{30A99E07-88D8-47F4-9885-7BE3E4CD1300}" destId="{30B067E2-E8A4-42A1-A2D2-3B4A30966302}" srcOrd="1" destOrd="0" presId="urn:microsoft.com/office/officeart/2005/8/layout/list1"/>
    <dgm:cxn modelId="{FA0CA434-F5A1-4143-93CB-B2D03E46A984}" type="presParOf" srcId="{CD2C2B95-C546-4B95-8AC4-D366B38C941A}" destId="{9BFCEA04-E43B-4FFA-91F1-B2DD8B5063A4}" srcOrd="17" destOrd="0" presId="urn:microsoft.com/office/officeart/2005/8/layout/list1"/>
    <dgm:cxn modelId="{311A361C-B242-4DD6-8F0A-16C05F64F3E4}" type="presParOf" srcId="{CD2C2B95-C546-4B95-8AC4-D366B38C941A}" destId="{35A55B04-346A-4327-9A42-9D1DA8EA2474}" srcOrd="18" destOrd="0" presId="urn:microsoft.com/office/officeart/2005/8/layout/list1"/>
    <dgm:cxn modelId="{B8F9C4DA-1C13-4320-9E69-8AC64DCC1DFA}" type="presParOf" srcId="{CD2C2B95-C546-4B95-8AC4-D366B38C941A}" destId="{5EE9129F-9BE7-4E4F-A1FE-62F4FFE971CC}" srcOrd="19" destOrd="0" presId="urn:microsoft.com/office/officeart/2005/8/layout/list1"/>
    <dgm:cxn modelId="{15001247-5149-47A0-BE78-84252EC2F16D}" type="presParOf" srcId="{CD2C2B95-C546-4B95-8AC4-D366B38C941A}" destId="{0C119188-7F9A-49D2-8CCE-1D4F37EF477B}" srcOrd="20" destOrd="0" presId="urn:microsoft.com/office/officeart/2005/8/layout/list1"/>
    <dgm:cxn modelId="{34BDFEFE-A081-4393-90FE-55B386F2E8F8}" type="presParOf" srcId="{0C119188-7F9A-49D2-8CCE-1D4F37EF477B}" destId="{76874EBC-C433-4A91-9AC2-0E10073D4E26}" srcOrd="0" destOrd="0" presId="urn:microsoft.com/office/officeart/2005/8/layout/list1"/>
    <dgm:cxn modelId="{33956347-F4F7-4309-8B06-F9C5EACFF6A1}" type="presParOf" srcId="{0C119188-7F9A-49D2-8CCE-1D4F37EF477B}" destId="{C189A521-B823-4B43-8055-B582774127A7}" srcOrd="1" destOrd="0" presId="urn:microsoft.com/office/officeart/2005/8/layout/list1"/>
    <dgm:cxn modelId="{ED859D02-5724-4BE2-BB5B-AF941AD88CE6}" type="presParOf" srcId="{CD2C2B95-C546-4B95-8AC4-D366B38C941A}" destId="{B375FB37-F070-4FDD-9B00-BBBCF9A9606B}" srcOrd="21" destOrd="0" presId="urn:microsoft.com/office/officeart/2005/8/layout/list1"/>
    <dgm:cxn modelId="{1199AE18-573D-417B-BD56-065E908A7BC6}" type="presParOf" srcId="{CD2C2B95-C546-4B95-8AC4-D366B38C941A}" destId="{D3748AE5-E969-4884-86C6-43426322113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2A852-C450-4E3A-9BCA-5672FE6C628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D0048602-875E-4F1E-A500-DC7CD374D664}">
      <dgm:prSet phldrT="[Texto]" custT="1"/>
      <dgm:spPr/>
      <dgm:t>
        <a:bodyPr/>
        <a:lstStyle/>
        <a:p>
          <a:r>
            <a:rPr lang="es-CO" sz="2000" b="1"/>
            <a:t>UNIDAD DE ATENCION INTEGRAL -UAI- </a:t>
          </a:r>
        </a:p>
      </dgm:t>
    </dgm:pt>
    <dgm:pt modelId="{4EF80CC1-131C-4AB7-B463-6BED07B16F99}" type="parTrans" cxnId="{D40053C4-C74E-440B-8892-D5471BD1FDFE}">
      <dgm:prSet/>
      <dgm:spPr/>
      <dgm:t>
        <a:bodyPr/>
        <a:lstStyle/>
        <a:p>
          <a:endParaRPr lang="es-CO" sz="1400" b="1"/>
        </a:p>
      </dgm:t>
    </dgm:pt>
    <dgm:pt modelId="{76BA349C-D8CF-4BE8-B32C-FFD6D3DC0B5E}" type="sibTrans" cxnId="{D40053C4-C74E-440B-8892-D5471BD1FDFE}">
      <dgm:prSet/>
      <dgm:spPr/>
      <dgm:t>
        <a:bodyPr/>
        <a:lstStyle/>
        <a:p>
          <a:endParaRPr lang="es-CO" sz="1400" b="1"/>
        </a:p>
      </dgm:t>
    </dgm:pt>
    <dgm:pt modelId="{B91F12CF-A833-4C68-99CE-CDC63DB1AEC7}">
      <dgm:prSet phldrT="[Texto]" custT="1"/>
      <dgm:spPr/>
      <dgm:t>
        <a:bodyPr/>
        <a:lstStyle/>
        <a:p>
          <a:r>
            <a:rPr lang="es-CO" sz="2400" b="1"/>
            <a:t>Lunes a Viernes 7.30am - 3.00pm</a:t>
          </a:r>
        </a:p>
      </dgm:t>
    </dgm:pt>
    <dgm:pt modelId="{CBBA1830-676F-4CD7-9236-537ED730739B}" type="parTrans" cxnId="{603F8E40-5EF4-4800-B197-C8440C247F6E}">
      <dgm:prSet/>
      <dgm:spPr/>
      <dgm:t>
        <a:bodyPr/>
        <a:lstStyle/>
        <a:p>
          <a:endParaRPr lang="es-CO" sz="1400" b="1"/>
        </a:p>
      </dgm:t>
    </dgm:pt>
    <dgm:pt modelId="{B62D4261-B4DF-49F2-95A5-8502FB8A0E91}" type="sibTrans" cxnId="{603F8E40-5EF4-4800-B197-C8440C247F6E}">
      <dgm:prSet/>
      <dgm:spPr/>
      <dgm:t>
        <a:bodyPr/>
        <a:lstStyle/>
        <a:p>
          <a:endParaRPr lang="es-CO" sz="1400" b="1"/>
        </a:p>
      </dgm:t>
    </dgm:pt>
    <dgm:pt modelId="{CB87BD97-A5A4-45BD-B1B7-05B9E1E68245}">
      <dgm:prSet phldrT="[Texto]" custT="1"/>
      <dgm:spPr/>
      <dgm:t>
        <a:bodyPr/>
        <a:lstStyle/>
        <a:p>
          <a:r>
            <a:rPr lang="es-CO" sz="1600" b="1" dirty="0"/>
            <a:t>Auxiliar de Enfermería </a:t>
          </a:r>
        </a:p>
      </dgm:t>
    </dgm:pt>
    <dgm:pt modelId="{B15AD7FD-B936-4225-9145-0F6FDD72E7C1}" type="parTrans" cxnId="{A7B44B05-DA84-43D8-A146-F8EE504F07BD}">
      <dgm:prSet/>
      <dgm:spPr/>
      <dgm:t>
        <a:bodyPr/>
        <a:lstStyle/>
        <a:p>
          <a:endParaRPr lang="es-CO" sz="1400" b="1"/>
        </a:p>
      </dgm:t>
    </dgm:pt>
    <dgm:pt modelId="{3ED63B0A-03F3-452F-8343-BA13C9ABB3A4}" type="sibTrans" cxnId="{A7B44B05-DA84-43D8-A146-F8EE504F07BD}">
      <dgm:prSet/>
      <dgm:spPr/>
      <dgm:t>
        <a:bodyPr/>
        <a:lstStyle/>
        <a:p>
          <a:endParaRPr lang="es-CO" sz="1400" b="1"/>
        </a:p>
      </dgm:t>
    </dgm:pt>
    <dgm:pt modelId="{21962203-6107-4653-BE86-AB9720BC275A}">
      <dgm:prSet phldrT="[Texto]" custT="1"/>
      <dgm:spPr/>
      <dgm:t>
        <a:bodyPr/>
        <a:lstStyle/>
        <a:p>
          <a:r>
            <a:rPr lang="es-CO" sz="1600" b="1" dirty="0"/>
            <a:t>Fisioterapia, Psicología,  Educación Especial y Apoyo</a:t>
          </a:r>
        </a:p>
      </dgm:t>
    </dgm:pt>
    <dgm:pt modelId="{C638BB76-8C4A-4F3A-BECB-83C636472111}" type="parTrans" cxnId="{3D9D6A57-0315-41D7-BB67-629E15F8C111}">
      <dgm:prSet/>
      <dgm:spPr/>
      <dgm:t>
        <a:bodyPr/>
        <a:lstStyle/>
        <a:p>
          <a:endParaRPr lang="es-CO" sz="1400" b="1"/>
        </a:p>
      </dgm:t>
    </dgm:pt>
    <dgm:pt modelId="{07D3F63B-2196-4603-B38A-6514DF076AAC}" type="sibTrans" cxnId="{3D9D6A57-0315-41D7-BB67-629E15F8C111}">
      <dgm:prSet/>
      <dgm:spPr/>
      <dgm:t>
        <a:bodyPr/>
        <a:lstStyle/>
        <a:p>
          <a:endParaRPr lang="es-CO" sz="1400" b="1"/>
        </a:p>
      </dgm:t>
    </dgm:pt>
    <dgm:pt modelId="{63FD5A3A-92C9-41B1-81D3-1F897EB8EA54}">
      <dgm:prSet phldrT="[Texto]" custT="1"/>
      <dgm:spPr/>
      <dgm:t>
        <a:bodyPr/>
        <a:lstStyle/>
        <a:p>
          <a:r>
            <a:rPr lang="es-CO" sz="1600" b="1"/>
            <a:t>*Apoyo de Sec. Cultura e Instituto de deporte</a:t>
          </a:r>
        </a:p>
      </dgm:t>
    </dgm:pt>
    <dgm:pt modelId="{0C8E3275-6D45-4EEE-8DCF-7094E9BEC858}" type="parTrans" cxnId="{818CA5DA-3FF1-4E8A-BB9B-A7FF90365B57}">
      <dgm:prSet/>
      <dgm:spPr/>
      <dgm:t>
        <a:bodyPr/>
        <a:lstStyle/>
        <a:p>
          <a:endParaRPr lang="es-CO" sz="1400" b="1"/>
        </a:p>
      </dgm:t>
    </dgm:pt>
    <dgm:pt modelId="{B0136570-75EA-453C-A8AD-0EA553F2E76E}" type="sibTrans" cxnId="{818CA5DA-3FF1-4E8A-BB9B-A7FF90365B57}">
      <dgm:prSet/>
      <dgm:spPr/>
      <dgm:t>
        <a:bodyPr/>
        <a:lstStyle/>
        <a:p>
          <a:endParaRPr lang="es-CO" sz="1400" b="1"/>
        </a:p>
      </dgm:t>
    </dgm:pt>
    <dgm:pt modelId="{8DC0D3B9-F8BA-4F44-BD21-884B3F57E98C}">
      <dgm:prSet phldrT="[Texto]" custT="1"/>
      <dgm:spPr/>
      <dgm:t>
        <a:bodyPr/>
        <a:lstStyle/>
        <a:p>
          <a:r>
            <a:rPr lang="es-CO" sz="2400" b="1" dirty="0"/>
            <a:t>Apoyar el desarrollo integral de la población con discapacidad a través de la articulación de la oferta institucional.</a:t>
          </a:r>
        </a:p>
        <a:p>
          <a:r>
            <a:rPr lang="es-CO" sz="2400" b="1" dirty="0"/>
            <a:t> Incluye servicios de alimentación y transporte. </a:t>
          </a:r>
        </a:p>
      </dgm:t>
    </dgm:pt>
    <dgm:pt modelId="{C819C8A8-FF72-470F-A4FF-F55FE2B329F5}" type="parTrans" cxnId="{CFCB62F2-E66E-4698-BF1A-E812F4995EFC}">
      <dgm:prSet/>
      <dgm:spPr/>
      <dgm:t>
        <a:bodyPr/>
        <a:lstStyle/>
        <a:p>
          <a:endParaRPr lang="es-CO" sz="1400" b="1"/>
        </a:p>
      </dgm:t>
    </dgm:pt>
    <dgm:pt modelId="{DD86A2FC-28FD-4786-8B84-47250442E9D1}" type="sibTrans" cxnId="{CFCB62F2-E66E-4698-BF1A-E812F4995EFC}">
      <dgm:prSet/>
      <dgm:spPr/>
      <dgm:t>
        <a:bodyPr/>
        <a:lstStyle/>
        <a:p>
          <a:endParaRPr lang="es-CO" sz="1400" b="1"/>
        </a:p>
      </dgm:t>
    </dgm:pt>
    <dgm:pt modelId="{8D79CCAD-3A93-43D9-A2F1-CB3A2315CE3D}">
      <dgm:prSet phldrT="[Texto]" custT="1"/>
      <dgm:spPr/>
      <dgm:t>
        <a:bodyPr/>
        <a:lstStyle/>
        <a:p>
          <a:r>
            <a:rPr lang="es-CO" sz="1600" b="1"/>
            <a:t>PcD + 14años, previa valoración equipo multidisciplinario.                 &gt; 60 cupos</a:t>
          </a:r>
        </a:p>
      </dgm:t>
    </dgm:pt>
    <dgm:pt modelId="{DEEA077D-A2E0-48AA-B121-BD16A413C623}" type="parTrans" cxnId="{46A85046-5BDB-4F60-9C7C-B0B402C77CF1}">
      <dgm:prSet/>
      <dgm:spPr/>
      <dgm:t>
        <a:bodyPr/>
        <a:lstStyle/>
        <a:p>
          <a:endParaRPr lang="es-CO" sz="1400" b="1"/>
        </a:p>
      </dgm:t>
    </dgm:pt>
    <dgm:pt modelId="{608C7149-FAA1-468F-89D7-8276E7DFA2A3}" type="sibTrans" cxnId="{46A85046-5BDB-4F60-9C7C-B0B402C77CF1}">
      <dgm:prSet/>
      <dgm:spPr/>
      <dgm:t>
        <a:bodyPr/>
        <a:lstStyle/>
        <a:p>
          <a:endParaRPr lang="es-CO" sz="1400" b="1"/>
        </a:p>
      </dgm:t>
    </dgm:pt>
    <dgm:pt modelId="{64C734D5-84DC-497B-AB58-C58B6D92552B}" type="pres">
      <dgm:prSet presAssocID="{F782A852-C450-4E3A-9BCA-5672FE6C62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FD3080-3E42-4A12-BEF4-101AA0268889}" type="pres">
      <dgm:prSet presAssocID="{D0048602-875E-4F1E-A500-DC7CD374D664}" presName="hierRoot1" presStyleCnt="0"/>
      <dgm:spPr/>
    </dgm:pt>
    <dgm:pt modelId="{CC3B1A95-82C3-4EC0-B1A0-4620DE7957A7}" type="pres">
      <dgm:prSet presAssocID="{D0048602-875E-4F1E-A500-DC7CD374D664}" presName="composite" presStyleCnt="0"/>
      <dgm:spPr/>
    </dgm:pt>
    <dgm:pt modelId="{75C1C141-3D82-49DC-8FB7-AE5A204A0276}" type="pres">
      <dgm:prSet presAssocID="{D0048602-875E-4F1E-A500-DC7CD374D664}" presName="background" presStyleLbl="node0" presStyleIdx="0" presStyleCnt="1"/>
      <dgm:spPr/>
    </dgm:pt>
    <dgm:pt modelId="{180F6B72-C72E-4F3E-A2CA-39FBAECA6455}" type="pres">
      <dgm:prSet presAssocID="{D0048602-875E-4F1E-A500-DC7CD374D664}" presName="text" presStyleLbl="fgAcc0" presStyleIdx="0" presStyleCnt="1">
        <dgm:presLayoutVars>
          <dgm:chPref val="3"/>
        </dgm:presLayoutVars>
      </dgm:prSet>
      <dgm:spPr/>
    </dgm:pt>
    <dgm:pt modelId="{3ACD9D0A-ACC0-49A0-9ECF-D6E5E89211BA}" type="pres">
      <dgm:prSet presAssocID="{D0048602-875E-4F1E-A500-DC7CD374D664}" presName="hierChild2" presStyleCnt="0"/>
      <dgm:spPr/>
    </dgm:pt>
    <dgm:pt modelId="{99812F28-8855-4789-B61E-2D57D425BC58}" type="pres">
      <dgm:prSet presAssocID="{CBBA1830-676F-4CD7-9236-537ED730739B}" presName="Name10" presStyleLbl="parChTrans1D2" presStyleIdx="0" presStyleCnt="2"/>
      <dgm:spPr/>
    </dgm:pt>
    <dgm:pt modelId="{94B5DB51-0FEB-40E0-B6C5-35F094413184}" type="pres">
      <dgm:prSet presAssocID="{B91F12CF-A833-4C68-99CE-CDC63DB1AEC7}" presName="hierRoot2" presStyleCnt="0"/>
      <dgm:spPr/>
    </dgm:pt>
    <dgm:pt modelId="{4D9F3277-EE46-45D2-94EE-E10C4331CA5F}" type="pres">
      <dgm:prSet presAssocID="{B91F12CF-A833-4C68-99CE-CDC63DB1AEC7}" presName="composite2" presStyleCnt="0"/>
      <dgm:spPr/>
    </dgm:pt>
    <dgm:pt modelId="{B7D8B1A6-254A-409D-8429-CFF1DC3E8DC0}" type="pres">
      <dgm:prSet presAssocID="{B91F12CF-A833-4C68-99CE-CDC63DB1AEC7}" presName="background2" presStyleLbl="node2" presStyleIdx="0" presStyleCnt="2"/>
      <dgm:spPr/>
    </dgm:pt>
    <dgm:pt modelId="{FBFD1D31-C7EE-4D82-8F6F-27423F768C6B}" type="pres">
      <dgm:prSet presAssocID="{B91F12CF-A833-4C68-99CE-CDC63DB1AEC7}" presName="text2" presStyleLbl="fgAcc2" presStyleIdx="0" presStyleCnt="2">
        <dgm:presLayoutVars>
          <dgm:chPref val="3"/>
        </dgm:presLayoutVars>
      </dgm:prSet>
      <dgm:spPr/>
    </dgm:pt>
    <dgm:pt modelId="{2ED98C61-28D3-46AA-9A16-3E512413DC9E}" type="pres">
      <dgm:prSet presAssocID="{B91F12CF-A833-4C68-99CE-CDC63DB1AEC7}" presName="hierChild3" presStyleCnt="0"/>
      <dgm:spPr/>
    </dgm:pt>
    <dgm:pt modelId="{F08BCDB8-2703-4B5B-A487-2A127CCE13EB}" type="pres">
      <dgm:prSet presAssocID="{DEEA077D-A2E0-48AA-B121-BD16A413C623}" presName="Name17" presStyleLbl="parChTrans1D3" presStyleIdx="0" presStyleCnt="4"/>
      <dgm:spPr/>
    </dgm:pt>
    <dgm:pt modelId="{F3019FCC-9BC3-4296-966A-14B9F800CA3F}" type="pres">
      <dgm:prSet presAssocID="{8D79CCAD-3A93-43D9-A2F1-CB3A2315CE3D}" presName="hierRoot3" presStyleCnt="0"/>
      <dgm:spPr/>
    </dgm:pt>
    <dgm:pt modelId="{4C3B67AC-681A-43A6-9E05-0C586CEB50D2}" type="pres">
      <dgm:prSet presAssocID="{8D79CCAD-3A93-43D9-A2F1-CB3A2315CE3D}" presName="composite3" presStyleCnt="0"/>
      <dgm:spPr/>
    </dgm:pt>
    <dgm:pt modelId="{20D0852C-7C70-45C8-9651-BDB2C5AB2040}" type="pres">
      <dgm:prSet presAssocID="{8D79CCAD-3A93-43D9-A2F1-CB3A2315CE3D}" presName="background3" presStyleLbl="node3" presStyleIdx="0" presStyleCnt="4"/>
      <dgm:spPr/>
    </dgm:pt>
    <dgm:pt modelId="{873E71D1-8B4A-4E92-A6E9-7C925E08E484}" type="pres">
      <dgm:prSet presAssocID="{8D79CCAD-3A93-43D9-A2F1-CB3A2315CE3D}" presName="text3" presStyleLbl="fgAcc3" presStyleIdx="0" presStyleCnt="4">
        <dgm:presLayoutVars>
          <dgm:chPref val="3"/>
        </dgm:presLayoutVars>
      </dgm:prSet>
      <dgm:spPr/>
    </dgm:pt>
    <dgm:pt modelId="{DDAB31C2-5586-49C4-9B81-525F940DC452}" type="pres">
      <dgm:prSet presAssocID="{8D79CCAD-3A93-43D9-A2F1-CB3A2315CE3D}" presName="hierChild4" presStyleCnt="0"/>
      <dgm:spPr/>
    </dgm:pt>
    <dgm:pt modelId="{87AE7EE2-820F-444A-BAC5-AB6A32A558A8}" type="pres">
      <dgm:prSet presAssocID="{C819C8A8-FF72-470F-A4FF-F55FE2B329F5}" presName="Name10" presStyleLbl="parChTrans1D2" presStyleIdx="1" presStyleCnt="2"/>
      <dgm:spPr/>
    </dgm:pt>
    <dgm:pt modelId="{7C4CA541-A34E-4C12-B589-D0FCFE0B5671}" type="pres">
      <dgm:prSet presAssocID="{8DC0D3B9-F8BA-4F44-BD21-884B3F57E98C}" presName="hierRoot2" presStyleCnt="0"/>
      <dgm:spPr/>
    </dgm:pt>
    <dgm:pt modelId="{6DFC838C-66A0-40F2-8B2B-FFB39089E527}" type="pres">
      <dgm:prSet presAssocID="{8DC0D3B9-F8BA-4F44-BD21-884B3F57E98C}" presName="composite2" presStyleCnt="0"/>
      <dgm:spPr/>
    </dgm:pt>
    <dgm:pt modelId="{9C665BB1-8066-4E88-AA2B-B73374542A00}" type="pres">
      <dgm:prSet presAssocID="{8DC0D3B9-F8BA-4F44-BD21-884B3F57E98C}" presName="background2" presStyleLbl="node2" presStyleIdx="1" presStyleCnt="2"/>
      <dgm:spPr/>
    </dgm:pt>
    <dgm:pt modelId="{7166E4A3-3500-42A6-AEE5-4ECDAC67AA90}" type="pres">
      <dgm:prSet presAssocID="{8DC0D3B9-F8BA-4F44-BD21-884B3F57E98C}" presName="text2" presStyleLbl="fgAcc2" presStyleIdx="1" presStyleCnt="2" custScaleX="383377">
        <dgm:presLayoutVars>
          <dgm:chPref val="3"/>
        </dgm:presLayoutVars>
      </dgm:prSet>
      <dgm:spPr/>
    </dgm:pt>
    <dgm:pt modelId="{67849419-38A9-4882-82C2-7FA3FC36C036}" type="pres">
      <dgm:prSet presAssocID="{8DC0D3B9-F8BA-4F44-BD21-884B3F57E98C}" presName="hierChild3" presStyleCnt="0"/>
      <dgm:spPr/>
    </dgm:pt>
    <dgm:pt modelId="{9E18E602-922C-4C2C-BAB2-19AC85B57603}" type="pres">
      <dgm:prSet presAssocID="{B15AD7FD-B936-4225-9145-0F6FDD72E7C1}" presName="Name17" presStyleLbl="parChTrans1D3" presStyleIdx="1" presStyleCnt="4"/>
      <dgm:spPr/>
    </dgm:pt>
    <dgm:pt modelId="{117DFBB9-D23B-422C-948F-70DBDC25B651}" type="pres">
      <dgm:prSet presAssocID="{CB87BD97-A5A4-45BD-B1B7-05B9E1E68245}" presName="hierRoot3" presStyleCnt="0"/>
      <dgm:spPr/>
    </dgm:pt>
    <dgm:pt modelId="{BAE85A87-6384-4FD9-AB0A-A0B38E07A108}" type="pres">
      <dgm:prSet presAssocID="{CB87BD97-A5A4-45BD-B1B7-05B9E1E68245}" presName="composite3" presStyleCnt="0"/>
      <dgm:spPr/>
    </dgm:pt>
    <dgm:pt modelId="{E4DCFFD5-1DC2-4521-A15B-D0D6076AD359}" type="pres">
      <dgm:prSet presAssocID="{CB87BD97-A5A4-45BD-B1B7-05B9E1E68245}" presName="background3" presStyleLbl="node3" presStyleIdx="1" presStyleCnt="4"/>
      <dgm:spPr/>
    </dgm:pt>
    <dgm:pt modelId="{61DDC4E6-20E7-4DA2-BC2E-D7E2F6D97021}" type="pres">
      <dgm:prSet presAssocID="{CB87BD97-A5A4-45BD-B1B7-05B9E1E68245}" presName="text3" presStyleLbl="fgAcc3" presStyleIdx="1" presStyleCnt="4">
        <dgm:presLayoutVars>
          <dgm:chPref val="3"/>
        </dgm:presLayoutVars>
      </dgm:prSet>
      <dgm:spPr/>
    </dgm:pt>
    <dgm:pt modelId="{CE4EADE5-27EB-4EE8-8501-8FFCACDBE339}" type="pres">
      <dgm:prSet presAssocID="{CB87BD97-A5A4-45BD-B1B7-05B9E1E68245}" presName="hierChild4" presStyleCnt="0"/>
      <dgm:spPr/>
    </dgm:pt>
    <dgm:pt modelId="{507EE2AA-B17E-4A5B-8703-27E580C54C02}" type="pres">
      <dgm:prSet presAssocID="{C638BB76-8C4A-4F3A-BECB-83C636472111}" presName="Name17" presStyleLbl="parChTrans1D3" presStyleIdx="2" presStyleCnt="4"/>
      <dgm:spPr/>
    </dgm:pt>
    <dgm:pt modelId="{0785B6CC-3788-4199-9FA6-BC5FC57E6215}" type="pres">
      <dgm:prSet presAssocID="{21962203-6107-4653-BE86-AB9720BC275A}" presName="hierRoot3" presStyleCnt="0"/>
      <dgm:spPr/>
    </dgm:pt>
    <dgm:pt modelId="{2715310D-8E03-421E-8C02-36225490D80A}" type="pres">
      <dgm:prSet presAssocID="{21962203-6107-4653-BE86-AB9720BC275A}" presName="composite3" presStyleCnt="0"/>
      <dgm:spPr/>
    </dgm:pt>
    <dgm:pt modelId="{55814088-FD51-4531-BB0D-C7CB683AB225}" type="pres">
      <dgm:prSet presAssocID="{21962203-6107-4653-BE86-AB9720BC275A}" presName="background3" presStyleLbl="node3" presStyleIdx="2" presStyleCnt="4"/>
      <dgm:spPr/>
    </dgm:pt>
    <dgm:pt modelId="{44F34603-CDA7-4726-8072-21FF301C13E7}" type="pres">
      <dgm:prSet presAssocID="{21962203-6107-4653-BE86-AB9720BC275A}" presName="text3" presStyleLbl="fgAcc3" presStyleIdx="2" presStyleCnt="4">
        <dgm:presLayoutVars>
          <dgm:chPref val="3"/>
        </dgm:presLayoutVars>
      </dgm:prSet>
      <dgm:spPr/>
    </dgm:pt>
    <dgm:pt modelId="{CA16B5A2-787C-4070-8B16-CB1471FA22AD}" type="pres">
      <dgm:prSet presAssocID="{21962203-6107-4653-BE86-AB9720BC275A}" presName="hierChild4" presStyleCnt="0"/>
      <dgm:spPr/>
    </dgm:pt>
    <dgm:pt modelId="{42618832-2DC5-4084-A7FF-53067D0A1AC1}" type="pres">
      <dgm:prSet presAssocID="{0C8E3275-6D45-4EEE-8DCF-7094E9BEC858}" presName="Name17" presStyleLbl="parChTrans1D3" presStyleIdx="3" presStyleCnt="4"/>
      <dgm:spPr/>
    </dgm:pt>
    <dgm:pt modelId="{8753C779-6D24-486A-8CD6-99744B8E2D99}" type="pres">
      <dgm:prSet presAssocID="{63FD5A3A-92C9-41B1-81D3-1F897EB8EA54}" presName="hierRoot3" presStyleCnt="0"/>
      <dgm:spPr/>
    </dgm:pt>
    <dgm:pt modelId="{4522C252-55C8-4A80-82B0-574866F56FEB}" type="pres">
      <dgm:prSet presAssocID="{63FD5A3A-92C9-41B1-81D3-1F897EB8EA54}" presName="composite3" presStyleCnt="0"/>
      <dgm:spPr/>
    </dgm:pt>
    <dgm:pt modelId="{3A924441-983B-4B7A-AE31-59E6B1239442}" type="pres">
      <dgm:prSet presAssocID="{63FD5A3A-92C9-41B1-81D3-1F897EB8EA54}" presName="background3" presStyleLbl="node3" presStyleIdx="3" presStyleCnt="4"/>
      <dgm:spPr/>
    </dgm:pt>
    <dgm:pt modelId="{73C3BD73-3044-4044-9B1E-A4E8A7EFA49D}" type="pres">
      <dgm:prSet presAssocID="{63FD5A3A-92C9-41B1-81D3-1F897EB8EA54}" presName="text3" presStyleLbl="fgAcc3" presStyleIdx="3" presStyleCnt="4">
        <dgm:presLayoutVars>
          <dgm:chPref val="3"/>
        </dgm:presLayoutVars>
      </dgm:prSet>
      <dgm:spPr/>
    </dgm:pt>
    <dgm:pt modelId="{1D77F602-C66E-4578-8C4D-5478EE3ED359}" type="pres">
      <dgm:prSet presAssocID="{63FD5A3A-92C9-41B1-81D3-1F897EB8EA54}" presName="hierChild4" presStyleCnt="0"/>
      <dgm:spPr/>
    </dgm:pt>
  </dgm:ptLst>
  <dgm:cxnLst>
    <dgm:cxn modelId="{7DD9F401-E746-4F0D-8158-CE05EB844F06}" type="presOf" srcId="{8D79CCAD-3A93-43D9-A2F1-CB3A2315CE3D}" destId="{873E71D1-8B4A-4E92-A6E9-7C925E08E484}" srcOrd="0" destOrd="0" presId="urn:microsoft.com/office/officeart/2005/8/layout/hierarchy1"/>
    <dgm:cxn modelId="{A7B44B05-DA84-43D8-A146-F8EE504F07BD}" srcId="{8DC0D3B9-F8BA-4F44-BD21-884B3F57E98C}" destId="{CB87BD97-A5A4-45BD-B1B7-05B9E1E68245}" srcOrd="0" destOrd="0" parTransId="{B15AD7FD-B936-4225-9145-0F6FDD72E7C1}" sibTransId="{3ED63B0A-03F3-452F-8343-BA13C9ABB3A4}"/>
    <dgm:cxn modelId="{937E1D06-CCCD-4C43-B874-DBC9E2A650A0}" type="presOf" srcId="{C638BB76-8C4A-4F3A-BECB-83C636472111}" destId="{507EE2AA-B17E-4A5B-8703-27E580C54C02}" srcOrd="0" destOrd="0" presId="urn:microsoft.com/office/officeart/2005/8/layout/hierarchy1"/>
    <dgm:cxn modelId="{5D499A39-EBBF-41C0-B18E-F47C76E40007}" type="presOf" srcId="{C819C8A8-FF72-470F-A4FF-F55FE2B329F5}" destId="{87AE7EE2-820F-444A-BAC5-AB6A32A558A8}" srcOrd="0" destOrd="0" presId="urn:microsoft.com/office/officeart/2005/8/layout/hierarchy1"/>
    <dgm:cxn modelId="{C9ABBE3A-2C72-4868-A717-7BA7B875D6A6}" type="presOf" srcId="{CBBA1830-676F-4CD7-9236-537ED730739B}" destId="{99812F28-8855-4789-B61E-2D57D425BC58}" srcOrd="0" destOrd="0" presId="urn:microsoft.com/office/officeart/2005/8/layout/hierarchy1"/>
    <dgm:cxn modelId="{603F8E40-5EF4-4800-B197-C8440C247F6E}" srcId="{D0048602-875E-4F1E-A500-DC7CD374D664}" destId="{B91F12CF-A833-4C68-99CE-CDC63DB1AEC7}" srcOrd="0" destOrd="0" parTransId="{CBBA1830-676F-4CD7-9236-537ED730739B}" sibTransId="{B62D4261-B4DF-49F2-95A5-8502FB8A0E91}"/>
    <dgm:cxn modelId="{46A85046-5BDB-4F60-9C7C-B0B402C77CF1}" srcId="{B91F12CF-A833-4C68-99CE-CDC63DB1AEC7}" destId="{8D79CCAD-3A93-43D9-A2F1-CB3A2315CE3D}" srcOrd="0" destOrd="0" parTransId="{DEEA077D-A2E0-48AA-B121-BD16A413C623}" sibTransId="{608C7149-FAA1-468F-89D7-8276E7DFA2A3}"/>
    <dgm:cxn modelId="{1260DA6D-A808-44C4-9E27-C6A5BE5D5DFF}" type="presOf" srcId="{B91F12CF-A833-4C68-99CE-CDC63DB1AEC7}" destId="{FBFD1D31-C7EE-4D82-8F6F-27423F768C6B}" srcOrd="0" destOrd="0" presId="urn:microsoft.com/office/officeart/2005/8/layout/hierarchy1"/>
    <dgm:cxn modelId="{3D9D6A57-0315-41D7-BB67-629E15F8C111}" srcId="{8DC0D3B9-F8BA-4F44-BD21-884B3F57E98C}" destId="{21962203-6107-4653-BE86-AB9720BC275A}" srcOrd="1" destOrd="0" parTransId="{C638BB76-8C4A-4F3A-BECB-83C636472111}" sibTransId="{07D3F63B-2196-4603-B38A-6514DF076AAC}"/>
    <dgm:cxn modelId="{7910B677-8311-45EC-AD0B-9799FC7A8663}" type="presOf" srcId="{8DC0D3B9-F8BA-4F44-BD21-884B3F57E98C}" destId="{7166E4A3-3500-42A6-AEE5-4ECDAC67AA90}" srcOrd="0" destOrd="0" presId="urn:microsoft.com/office/officeart/2005/8/layout/hierarchy1"/>
    <dgm:cxn modelId="{E95D1E58-54D7-4111-A276-3736C13B585C}" type="presOf" srcId="{B15AD7FD-B936-4225-9145-0F6FDD72E7C1}" destId="{9E18E602-922C-4C2C-BAB2-19AC85B57603}" srcOrd="0" destOrd="0" presId="urn:microsoft.com/office/officeart/2005/8/layout/hierarchy1"/>
    <dgm:cxn modelId="{01D82A86-0F79-4099-ABF5-9D7F1EE25BBE}" type="presOf" srcId="{CB87BD97-A5A4-45BD-B1B7-05B9E1E68245}" destId="{61DDC4E6-20E7-4DA2-BC2E-D7E2F6D97021}" srcOrd="0" destOrd="0" presId="urn:microsoft.com/office/officeart/2005/8/layout/hierarchy1"/>
    <dgm:cxn modelId="{0D5F4F92-E12B-4235-9A42-D92C581494D2}" type="presOf" srcId="{21962203-6107-4653-BE86-AB9720BC275A}" destId="{44F34603-CDA7-4726-8072-21FF301C13E7}" srcOrd="0" destOrd="0" presId="urn:microsoft.com/office/officeart/2005/8/layout/hierarchy1"/>
    <dgm:cxn modelId="{10CA5E95-A53B-460A-9143-C15E6F9F555D}" type="presOf" srcId="{0C8E3275-6D45-4EEE-8DCF-7094E9BEC858}" destId="{42618832-2DC5-4084-A7FF-53067D0A1AC1}" srcOrd="0" destOrd="0" presId="urn:microsoft.com/office/officeart/2005/8/layout/hierarchy1"/>
    <dgm:cxn modelId="{F6CCDB96-A9B2-4391-8642-B539AFF2BF79}" type="presOf" srcId="{D0048602-875E-4F1E-A500-DC7CD374D664}" destId="{180F6B72-C72E-4F3E-A2CA-39FBAECA6455}" srcOrd="0" destOrd="0" presId="urn:microsoft.com/office/officeart/2005/8/layout/hierarchy1"/>
    <dgm:cxn modelId="{96AF8FAB-40D0-4A26-8605-2241EC8BC26F}" type="presOf" srcId="{DEEA077D-A2E0-48AA-B121-BD16A413C623}" destId="{F08BCDB8-2703-4B5B-A487-2A127CCE13EB}" srcOrd="0" destOrd="0" presId="urn:microsoft.com/office/officeart/2005/8/layout/hierarchy1"/>
    <dgm:cxn modelId="{D40053C4-C74E-440B-8892-D5471BD1FDFE}" srcId="{F782A852-C450-4E3A-9BCA-5672FE6C6288}" destId="{D0048602-875E-4F1E-A500-DC7CD374D664}" srcOrd="0" destOrd="0" parTransId="{4EF80CC1-131C-4AB7-B463-6BED07B16F99}" sibTransId="{76BA349C-D8CF-4BE8-B32C-FFD6D3DC0B5E}"/>
    <dgm:cxn modelId="{FCEC69DA-8B58-4245-A8CE-BAABE3200F7C}" type="presOf" srcId="{63FD5A3A-92C9-41B1-81D3-1F897EB8EA54}" destId="{73C3BD73-3044-4044-9B1E-A4E8A7EFA49D}" srcOrd="0" destOrd="0" presId="urn:microsoft.com/office/officeart/2005/8/layout/hierarchy1"/>
    <dgm:cxn modelId="{818CA5DA-3FF1-4E8A-BB9B-A7FF90365B57}" srcId="{8DC0D3B9-F8BA-4F44-BD21-884B3F57E98C}" destId="{63FD5A3A-92C9-41B1-81D3-1F897EB8EA54}" srcOrd="2" destOrd="0" parTransId="{0C8E3275-6D45-4EEE-8DCF-7094E9BEC858}" sibTransId="{B0136570-75EA-453C-A8AD-0EA553F2E76E}"/>
    <dgm:cxn modelId="{CFCB62F2-E66E-4698-BF1A-E812F4995EFC}" srcId="{D0048602-875E-4F1E-A500-DC7CD374D664}" destId="{8DC0D3B9-F8BA-4F44-BD21-884B3F57E98C}" srcOrd="1" destOrd="0" parTransId="{C819C8A8-FF72-470F-A4FF-F55FE2B329F5}" sibTransId="{DD86A2FC-28FD-4786-8B84-47250442E9D1}"/>
    <dgm:cxn modelId="{11BBDDF2-30F2-4CD8-B739-9A93E42854DF}" type="presOf" srcId="{F782A852-C450-4E3A-9BCA-5672FE6C6288}" destId="{64C734D5-84DC-497B-AB58-C58B6D92552B}" srcOrd="0" destOrd="0" presId="urn:microsoft.com/office/officeart/2005/8/layout/hierarchy1"/>
    <dgm:cxn modelId="{D42A80DC-2442-474E-9D82-EE5650109E1C}" type="presParOf" srcId="{64C734D5-84DC-497B-AB58-C58B6D92552B}" destId="{5EFD3080-3E42-4A12-BEF4-101AA0268889}" srcOrd="0" destOrd="0" presId="urn:microsoft.com/office/officeart/2005/8/layout/hierarchy1"/>
    <dgm:cxn modelId="{5B107219-4C70-4179-9FF5-8E254A985861}" type="presParOf" srcId="{5EFD3080-3E42-4A12-BEF4-101AA0268889}" destId="{CC3B1A95-82C3-4EC0-B1A0-4620DE7957A7}" srcOrd="0" destOrd="0" presId="urn:microsoft.com/office/officeart/2005/8/layout/hierarchy1"/>
    <dgm:cxn modelId="{C89B536E-3FAE-40EF-8373-7BF63E066A64}" type="presParOf" srcId="{CC3B1A95-82C3-4EC0-B1A0-4620DE7957A7}" destId="{75C1C141-3D82-49DC-8FB7-AE5A204A0276}" srcOrd="0" destOrd="0" presId="urn:microsoft.com/office/officeart/2005/8/layout/hierarchy1"/>
    <dgm:cxn modelId="{7A5DA8A8-4AEF-4464-9D1C-E8F1F5AF69CF}" type="presParOf" srcId="{CC3B1A95-82C3-4EC0-B1A0-4620DE7957A7}" destId="{180F6B72-C72E-4F3E-A2CA-39FBAECA6455}" srcOrd="1" destOrd="0" presId="urn:microsoft.com/office/officeart/2005/8/layout/hierarchy1"/>
    <dgm:cxn modelId="{335F6332-9E0B-4D88-9C09-CD3F57126F63}" type="presParOf" srcId="{5EFD3080-3E42-4A12-BEF4-101AA0268889}" destId="{3ACD9D0A-ACC0-49A0-9ECF-D6E5E89211BA}" srcOrd="1" destOrd="0" presId="urn:microsoft.com/office/officeart/2005/8/layout/hierarchy1"/>
    <dgm:cxn modelId="{A7142BC2-1594-4CFB-A484-BEBDB55E1421}" type="presParOf" srcId="{3ACD9D0A-ACC0-49A0-9ECF-D6E5E89211BA}" destId="{99812F28-8855-4789-B61E-2D57D425BC58}" srcOrd="0" destOrd="0" presId="urn:microsoft.com/office/officeart/2005/8/layout/hierarchy1"/>
    <dgm:cxn modelId="{7D39D630-BFB6-4D60-A382-57895CBABD3A}" type="presParOf" srcId="{3ACD9D0A-ACC0-49A0-9ECF-D6E5E89211BA}" destId="{94B5DB51-0FEB-40E0-B6C5-35F094413184}" srcOrd="1" destOrd="0" presId="urn:microsoft.com/office/officeart/2005/8/layout/hierarchy1"/>
    <dgm:cxn modelId="{EF8A32E4-99C3-4E61-8716-DF6C0FA456D5}" type="presParOf" srcId="{94B5DB51-0FEB-40E0-B6C5-35F094413184}" destId="{4D9F3277-EE46-45D2-94EE-E10C4331CA5F}" srcOrd="0" destOrd="0" presId="urn:microsoft.com/office/officeart/2005/8/layout/hierarchy1"/>
    <dgm:cxn modelId="{604975C1-3CFF-4020-9BD7-AB8C64395A45}" type="presParOf" srcId="{4D9F3277-EE46-45D2-94EE-E10C4331CA5F}" destId="{B7D8B1A6-254A-409D-8429-CFF1DC3E8DC0}" srcOrd="0" destOrd="0" presId="urn:microsoft.com/office/officeart/2005/8/layout/hierarchy1"/>
    <dgm:cxn modelId="{A67E678A-54EE-4B65-9306-8182769F6DF0}" type="presParOf" srcId="{4D9F3277-EE46-45D2-94EE-E10C4331CA5F}" destId="{FBFD1D31-C7EE-4D82-8F6F-27423F768C6B}" srcOrd="1" destOrd="0" presId="urn:microsoft.com/office/officeart/2005/8/layout/hierarchy1"/>
    <dgm:cxn modelId="{68EE12F0-D996-403C-B780-B7F62D9A76A9}" type="presParOf" srcId="{94B5DB51-0FEB-40E0-B6C5-35F094413184}" destId="{2ED98C61-28D3-46AA-9A16-3E512413DC9E}" srcOrd="1" destOrd="0" presId="urn:microsoft.com/office/officeart/2005/8/layout/hierarchy1"/>
    <dgm:cxn modelId="{FA8C3BAB-A458-458F-A441-A530F77BA5E9}" type="presParOf" srcId="{2ED98C61-28D3-46AA-9A16-3E512413DC9E}" destId="{F08BCDB8-2703-4B5B-A487-2A127CCE13EB}" srcOrd="0" destOrd="0" presId="urn:microsoft.com/office/officeart/2005/8/layout/hierarchy1"/>
    <dgm:cxn modelId="{8E058D99-DE96-4F75-A2CA-8F1BA9146ABA}" type="presParOf" srcId="{2ED98C61-28D3-46AA-9A16-3E512413DC9E}" destId="{F3019FCC-9BC3-4296-966A-14B9F800CA3F}" srcOrd="1" destOrd="0" presId="urn:microsoft.com/office/officeart/2005/8/layout/hierarchy1"/>
    <dgm:cxn modelId="{93CCD1AC-74F8-4D6C-8496-56DAA497E785}" type="presParOf" srcId="{F3019FCC-9BC3-4296-966A-14B9F800CA3F}" destId="{4C3B67AC-681A-43A6-9E05-0C586CEB50D2}" srcOrd="0" destOrd="0" presId="urn:microsoft.com/office/officeart/2005/8/layout/hierarchy1"/>
    <dgm:cxn modelId="{7564A38A-8EDC-4D64-A6DA-BF38954DA696}" type="presParOf" srcId="{4C3B67AC-681A-43A6-9E05-0C586CEB50D2}" destId="{20D0852C-7C70-45C8-9651-BDB2C5AB2040}" srcOrd="0" destOrd="0" presId="urn:microsoft.com/office/officeart/2005/8/layout/hierarchy1"/>
    <dgm:cxn modelId="{BF8FDF83-363D-4E8E-9ABC-C27B0F2ECC32}" type="presParOf" srcId="{4C3B67AC-681A-43A6-9E05-0C586CEB50D2}" destId="{873E71D1-8B4A-4E92-A6E9-7C925E08E484}" srcOrd="1" destOrd="0" presId="urn:microsoft.com/office/officeart/2005/8/layout/hierarchy1"/>
    <dgm:cxn modelId="{575CBF99-DE17-496F-A4D2-2BCAE052EBEF}" type="presParOf" srcId="{F3019FCC-9BC3-4296-966A-14B9F800CA3F}" destId="{DDAB31C2-5586-49C4-9B81-525F940DC452}" srcOrd="1" destOrd="0" presId="urn:microsoft.com/office/officeart/2005/8/layout/hierarchy1"/>
    <dgm:cxn modelId="{99BB4650-C999-4C26-8F90-451A90562934}" type="presParOf" srcId="{3ACD9D0A-ACC0-49A0-9ECF-D6E5E89211BA}" destId="{87AE7EE2-820F-444A-BAC5-AB6A32A558A8}" srcOrd="2" destOrd="0" presId="urn:microsoft.com/office/officeart/2005/8/layout/hierarchy1"/>
    <dgm:cxn modelId="{1011213B-62F8-40F5-AACB-1116DD93E379}" type="presParOf" srcId="{3ACD9D0A-ACC0-49A0-9ECF-D6E5E89211BA}" destId="{7C4CA541-A34E-4C12-B589-D0FCFE0B5671}" srcOrd="3" destOrd="0" presId="urn:microsoft.com/office/officeart/2005/8/layout/hierarchy1"/>
    <dgm:cxn modelId="{D8040C3F-A14A-4440-90E9-58235AFEE269}" type="presParOf" srcId="{7C4CA541-A34E-4C12-B589-D0FCFE0B5671}" destId="{6DFC838C-66A0-40F2-8B2B-FFB39089E527}" srcOrd="0" destOrd="0" presId="urn:microsoft.com/office/officeart/2005/8/layout/hierarchy1"/>
    <dgm:cxn modelId="{6BB545D2-2EE7-4D34-8F6F-8801DFB6B898}" type="presParOf" srcId="{6DFC838C-66A0-40F2-8B2B-FFB39089E527}" destId="{9C665BB1-8066-4E88-AA2B-B73374542A00}" srcOrd="0" destOrd="0" presId="urn:microsoft.com/office/officeart/2005/8/layout/hierarchy1"/>
    <dgm:cxn modelId="{427B7891-D5CF-440A-A359-8B0EBE1F23FF}" type="presParOf" srcId="{6DFC838C-66A0-40F2-8B2B-FFB39089E527}" destId="{7166E4A3-3500-42A6-AEE5-4ECDAC67AA90}" srcOrd="1" destOrd="0" presId="urn:microsoft.com/office/officeart/2005/8/layout/hierarchy1"/>
    <dgm:cxn modelId="{F1AA9EFA-DA45-4A36-8BF1-D928BF2C5C39}" type="presParOf" srcId="{7C4CA541-A34E-4C12-B589-D0FCFE0B5671}" destId="{67849419-38A9-4882-82C2-7FA3FC36C036}" srcOrd="1" destOrd="0" presId="urn:microsoft.com/office/officeart/2005/8/layout/hierarchy1"/>
    <dgm:cxn modelId="{66E71A3C-5F9F-42A3-94AF-AC26F8B21E16}" type="presParOf" srcId="{67849419-38A9-4882-82C2-7FA3FC36C036}" destId="{9E18E602-922C-4C2C-BAB2-19AC85B57603}" srcOrd="0" destOrd="0" presId="urn:microsoft.com/office/officeart/2005/8/layout/hierarchy1"/>
    <dgm:cxn modelId="{E0429F9C-E2C7-4A62-902F-335D159EEA69}" type="presParOf" srcId="{67849419-38A9-4882-82C2-7FA3FC36C036}" destId="{117DFBB9-D23B-422C-948F-70DBDC25B651}" srcOrd="1" destOrd="0" presId="urn:microsoft.com/office/officeart/2005/8/layout/hierarchy1"/>
    <dgm:cxn modelId="{3889923E-EFA6-44D8-A73F-C1EFA66B4A41}" type="presParOf" srcId="{117DFBB9-D23B-422C-948F-70DBDC25B651}" destId="{BAE85A87-6384-4FD9-AB0A-A0B38E07A108}" srcOrd="0" destOrd="0" presId="urn:microsoft.com/office/officeart/2005/8/layout/hierarchy1"/>
    <dgm:cxn modelId="{6E6A66E0-66E0-411C-9035-1D2C8D79F119}" type="presParOf" srcId="{BAE85A87-6384-4FD9-AB0A-A0B38E07A108}" destId="{E4DCFFD5-1DC2-4521-A15B-D0D6076AD359}" srcOrd="0" destOrd="0" presId="urn:microsoft.com/office/officeart/2005/8/layout/hierarchy1"/>
    <dgm:cxn modelId="{E2902C25-EA68-42EE-8028-D7E8DD7971B8}" type="presParOf" srcId="{BAE85A87-6384-4FD9-AB0A-A0B38E07A108}" destId="{61DDC4E6-20E7-4DA2-BC2E-D7E2F6D97021}" srcOrd="1" destOrd="0" presId="urn:microsoft.com/office/officeart/2005/8/layout/hierarchy1"/>
    <dgm:cxn modelId="{EBF6B2E3-AB14-417D-B4B4-A410F474AFF0}" type="presParOf" srcId="{117DFBB9-D23B-422C-948F-70DBDC25B651}" destId="{CE4EADE5-27EB-4EE8-8501-8FFCACDBE339}" srcOrd="1" destOrd="0" presId="urn:microsoft.com/office/officeart/2005/8/layout/hierarchy1"/>
    <dgm:cxn modelId="{FD5E0A38-E7B6-49EF-9F5C-3049ACA7C345}" type="presParOf" srcId="{67849419-38A9-4882-82C2-7FA3FC36C036}" destId="{507EE2AA-B17E-4A5B-8703-27E580C54C02}" srcOrd="2" destOrd="0" presId="urn:microsoft.com/office/officeart/2005/8/layout/hierarchy1"/>
    <dgm:cxn modelId="{948913BA-7FCC-44C2-8D76-1EC132CCED44}" type="presParOf" srcId="{67849419-38A9-4882-82C2-7FA3FC36C036}" destId="{0785B6CC-3788-4199-9FA6-BC5FC57E6215}" srcOrd="3" destOrd="0" presId="urn:microsoft.com/office/officeart/2005/8/layout/hierarchy1"/>
    <dgm:cxn modelId="{6A4C708B-2B82-40B8-B084-BCB8B14D6B43}" type="presParOf" srcId="{0785B6CC-3788-4199-9FA6-BC5FC57E6215}" destId="{2715310D-8E03-421E-8C02-36225490D80A}" srcOrd="0" destOrd="0" presId="urn:microsoft.com/office/officeart/2005/8/layout/hierarchy1"/>
    <dgm:cxn modelId="{602795BB-9D0F-4CEC-B611-6D750BFC3AC3}" type="presParOf" srcId="{2715310D-8E03-421E-8C02-36225490D80A}" destId="{55814088-FD51-4531-BB0D-C7CB683AB225}" srcOrd="0" destOrd="0" presId="urn:microsoft.com/office/officeart/2005/8/layout/hierarchy1"/>
    <dgm:cxn modelId="{C720A9EB-00D3-40A9-9548-93911C25AC48}" type="presParOf" srcId="{2715310D-8E03-421E-8C02-36225490D80A}" destId="{44F34603-CDA7-4726-8072-21FF301C13E7}" srcOrd="1" destOrd="0" presId="urn:microsoft.com/office/officeart/2005/8/layout/hierarchy1"/>
    <dgm:cxn modelId="{7F086318-33F6-4912-85BA-A7EF2DD37757}" type="presParOf" srcId="{0785B6CC-3788-4199-9FA6-BC5FC57E6215}" destId="{CA16B5A2-787C-4070-8B16-CB1471FA22AD}" srcOrd="1" destOrd="0" presId="urn:microsoft.com/office/officeart/2005/8/layout/hierarchy1"/>
    <dgm:cxn modelId="{F6761AE4-BE29-4259-ABE5-F2F55B818D0E}" type="presParOf" srcId="{67849419-38A9-4882-82C2-7FA3FC36C036}" destId="{42618832-2DC5-4084-A7FF-53067D0A1AC1}" srcOrd="4" destOrd="0" presId="urn:microsoft.com/office/officeart/2005/8/layout/hierarchy1"/>
    <dgm:cxn modelId="{31517D78-79DE-4B31-90DF-811393243836}" type="presParOf" srcId="{67849419-38A9-4882-82C2-7FA3FC36C036}" destId="{8753C779-6D24-486A-8CD6-99744B8E2D99}" srcOrd="5" destOrd="0" presId="urn:microsoft.com/office/officeart/2005/8/layout/hierarchy1"/>
    <dgm:cxn modelId="{B4F12E60-19CD-4F26-B35B-2A76F754CDE2}" type="presParOf" srcId="{8753C779-6D24-486A-8CD6-99744B8E2D99}" destId="{4522C252-55C8-4A80-82B0-574866F56FEB}" srcOrd="0" destOrd="0" presId="urn:microsoft.com/office/officeart/2005/8/layout/hierarchy1"/>
    <dgm:cxn modelId="{B66561CA-2CF0-4776-A40E-827253F45003}" type="presParOf" srcId="{4522C252-55C8-4A80-82B0-574866F56FEB}" destId="{3A924441-983B-4B7A-AE31-59E6B1239442}" srcOrd="0" destOrd="0" presId="urn:microsoft.com/office/officeart/2005/8/layout/hierarchy1"/>
    <dgm:cxn modelId="{4C5DED4B-FFDF-464A-B38E-381B15BB908E}" type="presParOf" srcId="{4522C252-55C8-4A80-82B0-574866F56FEB}" destId="{73C3BD73-3044-4044-9B1E-A4E8A7EFA49D}" srcOrd="1" destOrd="0" presId="urn:microsoft.com/office/officeart/2005/8/layout/hierarchy1"/>
    <dgm:cxn modelId="{A5EFFE8B-ABF6-4ECF-98FF-F5B70BAF719B}" type="presParOf" srcId="{8753C779-6D24-486A-8CD6-99744B8E2D99}" destId="{1D77F602-C66E-4578-8C4D-5478EE3ED3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82A852-C450-4E3A-9BCA-5672FE6C628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1962203-6107-4653-BE86-AB9720BC275A}">
      <dgm:prSet phldrT="[Texto]" custT="1"/>
      <dgm:spPr/>
      <dgm:t>
        <a:bodyPr/>
        <a:lstStyle/>
        <a:p>
          <a:r>
            <a:rPr lang="es-CO" sz="1600" b="1"/>
            <a:t>Fisioterapia</a:t>
          </a:r>
        </a:p>
      </dgm:t>
    </dgm:pt>
    <dgm:pt modelId="{C638BB76-8C4A-4F3A-BECB-83C636472111}" type="parTrans" cxnId="{3D9D6A57-0315-41D7-BB67-629E15F8C111}">
      <dgm:prSet/>
      <dgm:spPr/>
      <dgm:t>
        <a:bodyPr/>
        <a:lstStyle/>
        <a:p>
          <a:endParaRPr lang="es-CO" sz="1400" b="1"/>
        </a:p>
      </dgm:t>
    </dgm:pt>
    <dgm:pt modelId="{07D3F63B-2196-4603-B38A-6514DF076AAC}" type="sibTrans" cxnId="{3D9D6A57-0315-41D7-BB67-629E15F8C111}">
      <dgm:prSet/>
      <dgm:spPr/>
      <dgm:t>
        <a:bodyPr/>
        <a:lstStyle/>
        <a:p>
          <a:endParaRPr lang="es-CO" sz="1400" b="1"/>
        </a:p>
      </dgm:t>
    </dgm:pt>
    <dgm:pt modelId="{6808C779-2A73-4464-BD4F-0D919358D979}">
      <dgm:prSet phldrT="[Texto]" custT="1"/>
      <dgm:spPr/>
      <dgm:t>
        <a:bodyPr/>
        <a:lstStyle/>
        <a:p>
          <a:r>
            <a:rPr lang="es-CO" sz="1600" b="1"/>
            <a:t>Brindar a la población con discapacidad o con barreras para el aprendizaje, el servicio de apoyo orientado desde la prevención, promoción y rehabilitación. </a:t>
          </a:r>
        </a:p>
      </dgm:t>
    </dgm:pt>
    <dgm:pt modelId="{A907B53D-B9AB-414B-ABC4-BDB58D1EB78C}" type="parTrans" cxnId="{D1F98ECE-0716-4C5F-A30A-32446C078109}">
      <dgm:prSet/>
      <dgm:spPr/>
      <dgm:t>
        <a:bodyPr/>
        <a:lstStyle/>
        <a:p>
          <a:endParaRPr lang="es-CO" sz="1400" b="1"/>
        </a:p>
      </dgm:t>
    </dgm:pt>
    <dgm:pt modelId="{004C909E-A83E-49D9-A606-00C2629970CF}" type="sibTrans" cxnId="{D1F98ECE-0716-4C5F-A30A-32446C078109}">
      <dgm:prSet/>
      <dgm:spPr/>
      <dgm:t>
        <a:bodyPr/>
        <a:lstStyle/>
        <a:p>
          <a:endParaRPr lang="es-CO" sz="1400" b="1"/>
        </a:p>
      </dgm:t>
    </dgm:pt>
    <dgm:pt modelId="{F150AB5C-F623-487B-9BB1-B83565A266D9}">
      <dgm:prSet phldrT="[Texto]" custT="1"/>
      <dgm:spPr/>
      <dgm:t>
        <a:bodyPr/>
        <a:lstStyle/>
        <a:p>
          <a:r>
            <a:rPr lang="es-CO" sz="1600" b="1" dirty="0"/>
            <a:t>Auxiliar de Enfermería </a:t>
          </a:r>
          <a:r>
            <a:rPr lang="es-CO" sz="1400" b="1" dirty="0"/>
            <a:t>(Visitas domiciliarias)</a:t>
          </a:r>
          <a:endParaRPr lang="es-CO" sz="1600" b="1" dirty="0"/>
        </a:p>
      </dgm:t>
    </dgm:pt>
    <dgm:pt modelId="{43458ECF-C1ED-4C97-9E9F-FB2FDA3730C0}" type="parTrans" cxnId="{027D1B65-0523-435A-ACFE-EC8E0059E62D}">
      <dgm:prSet/>
      <dgm:spPr/>
      <dgm:t>
        <a:bodyPr/>
        <a:lstStyle/>
        <a:p>
          <a:endParaRPr lang="es-CO" sz="1400" b="1"/>
        </a:p>
      </dgm:t>
    </dgm:pt>
    <dgm:pt modelId="{9A6FBD70-DA69-40AD-B046-25BDD362191F}" type="sibTrans" cxnId="{027D1B65-0523-435A-ACFE-EC8E0059E62D}">
      <dgm:prSet/>
      <dgm:spPr/>
      <dgm:t>
        <a:bodyPr/>
        <a:lstStyle/>
        <a:p>
          <a:endParaRPr lang="es-CO" sz="1400" b="1"/>
        </a:p>
      </dgm:t>
    </dgm:pt>
    <dgm:pt modelId="{A128A4E0-C8DC-449C-BC96-7D29D4412B8D}">
      <dgm:prSet phldrT="[Texto]" custT="1"/>
      <dgm:spPr/>
      <dgm:t>
        <a:bodyPr/>
        <a:lstStyle/>
        <a:p>
          <a:r>
            <a:rPr lang="es-CO" sz="1600" b="1" dirty="0"/>
            <a:t>Educación Especial</a:t>
          </a:r>
        </a:p>
      </dgm:t>
    </dgm:pt>
    <dgm:pt modelId="{6A41438F-6C61-4071-8210-5CA80107C769}" type="parTrans" cxnId="{412CA378-314E-4ACE-A45F-41FDAC8363AC}">
      <dgm:prSet/>
      <dgm:spPr/>
      <dgm:t>
        <a:bodyPr/>
        <a:lstStyle/>
        <a:p>
          <a:endParaRPr lang="es-CO" sz="1400" b="1"/>
        </a:p>
      </dgm:t>
    </dgm:pt>
    <dgm:pt modelId="{CD76577C-5637-439F-ADF2-04EDAE24267F}" type="sibTrans" cxnId="{412CA378-314E-4ACE-A45F-41FDAC8363AC}">
      <dgm:prSet/>
      <dgm:spPr/>
      <dgm:t>
        <a:bodyPr/>
        <a:lstStyle/>
        <a:p>
          <a:endParaRPr lang="es-CO" sz="1400" b="1"/>
        </a:p>
      </dgm:t>
    </dgm:pt>
    <dgm:pt modelId="{68C481FD-0E88-4565-B368-5B1F927D17A0}">
      <dgm:prSet phldrT="[Texto]" custT="1"/>
      <dgm:spPr/>
      <dgm:t>
        <a:bodyPr/>
        <a:lstStyle/>
        <a:p>
          <a:r>
            <a:rPr lang="es-CO" sz="1200" b="1"/>
            <a:t>Fonoaudiología</a:t>
          </a:r>
        </a:p>
      </dgm:t>
    </dgm:pt>
    <dgm:pt modelId="{6DCF0D9F-D3C4-4A25-BEA9-3551293449F7}" type="parTrans" cxnId="{07668D02-38D1-4FDF-9ED6-AD1E6C5DE437}">
      <dgm:prSet/>
      <dgm:spPr/>
      <dgm:t>
        <a:bodyPr/>
        <a:lstStyle/>
        <a:p>
          <a:endParaRPr lang="es-CO" sz="1400" b="1"/>
        </a:p>
      </dgm:t>
    </dgm:pt>
    <dgm:pt modelId="{46078036-9B25-4BF9-8809-0D6B2B3B532D}" type="sibTrans" cxnId="{07668D02-38D1-4FDF-9ED6-AD1E6C5DE437}">
      <dgm:prSet/>
      <dgm:spPr/>
      <dgm:t>
        <a:bodyPr/>
        <a:lstStyle/>
        <a:p>
          <a:endParaRPr lang="es-CO" sz="1400" b="1"/>
        </a:p>
      </dgm:t>
    </dgm:pt>
    <dgm:pt modelId="{F3A73C4E-0535-4158-93D9-C643AA7B9768}">
      <dgm:prSet phldrT="[Texto]" custT="1"/>
      <dgm:spPr/>
      <dgm:t>
        <a:bodyPr/>
        <a:lstStyle/>
        <a:p>
          <a:r>
            <a:rPr lang="es-CO" sz="1600" b="1" dirty="0"/>
            <a:t>Psicología*</a:t>
          </a:r>
        </a:p>
      </dgm:t>
    </dgm:pt>
    <dgm:pt modelId="{18C20849-E436-4F87-AC3C-4C53A5DD5223}" type="parTrans" cxnId="{4BE96B3B-D1EB-4B0C-BFA8-BEC77F80ACAB}">
      <dgm:prSet/>
      <dgm:spPr/>
      <dgm:t>
        <a:bodyPr/>
        <a:lstStyle/>
        <a:p>
          <a:endParaRPr lang="es-CO" sz="1400" b="1"/>
        </a:p>
      </dgm:t>
    </dgm:pt>
    <dgm:pt modelId="{B2EC3912-B008-493A-97EF-5FD500C23525}" type="sibTrans" cxnId="{4BE96B3B-D1EB-4B0C-BFA8-BEC77F80ACAB}">
      <dgm:prSet/>
      <dgm:spPr/>
      <dgm:t>
        <a:bodyPr/>
        <a:lstStyle/>
        <a:p>
          <a:endParaRPr lang="es-CO" sz="1400" b="1"/>
        </a:p>
      </dgm:t>
    </dgm:pt>
    <dgm:pt modelId="{FF5298A3-E486-445F-A99E-33F816E9A1A7}">
      <dgm:prSet phldrT="[Texto]" custT="1"/>
      <dgm:spPr/>
      <dgm:t>
        <a:bodyPr/>
        <a:lstStyle/>
        <a:p>
          <a:r>
            <a:rPr lang="es-CO" sz="1600" b="1"/>
            <a:t>PcD ó BAP              0-60 años</a:t>
          </a:r>
        </a:p>
      </dgm:t>
    </dgm:pt>
    <dgm:pt modelId="{16DB3E86-CD21-4F07-A9C0-072ECD099D7A}" type="parTrans" cxnId="{D706D4DC-46AB-414B-8241-5EC543DD9751}">
      <dgm:prSet/>
      <dgm:spPr/>
      <dgm:t>
        <a:bodyPr/>
        <a:lstStyle/>
        <a:p>
          <a:endParaRPr lang="es-CO" sz="1400" b="1"/>
        </a:p>
      </dgm:t>
    </dgm:pt>
    <dgm:pt modelId="{CC6ADB9B-A993-4567-8CED-FD94D00A21D9}" type="sibTrans" cxnId="{D706D4DC-46AB-414B-8241-5EC543DD9751}">
      <dgm:prSet/>
      <dgm:spPr/>
      <dgm:t>
        <a:bodyPr/>
        <a:lstStyle/>
        <a:p>
          <a:endParaRPr lang="es-CO" sz="1400" b="1"/>
        </a:p>
      </dgm:t>
    </dgm:pt>
    <dgm:pt modelId="{CA93A369-7543-4E80-8351-93843B733989}">
      <dgm:prSet phldrT="[Texto]" custT="1"/>
      <dgm:spPr/>
      <dgm:t>
        <a:bodyPr/>
        <a:lstStyle/>
        <a:p>
          <a:r>
            <a:rPr lang="es-CO" sz="1600" b="1"/>
            <a:t>Lunes a Viernes </a:t>
          </a:r>
        </a:p>
        <a:p>
          <a:r>
            <a:rPr lang="es-CO" sz="1600" b="1"/>
            <a:t>8am - 4pm</a:t>
          </a:r>
        </a:p>
      </dgm:t>
    </dgm:pt>
    <dgm:pt modelId="{6D8A712B-A27C-43EC-BB10-6391D0E8A275}" type="parTrans" cxnId="{16D68FBD-EE43-46D2-8AFC-8E0DA79B78DF}">
      <dgm:prSet/>
      <dgm:spPr/>
      <dgm:t>
        <a:bodyPr/>
        <a:lstStyle/>
        <a:p>
          <a:endParaRPr lang="es-CO" sz="1400" b="1"/>
        </a:p>
      </dgm:t>
    </dgm:pt>
    <dgm:pt modelId="{6232040E-1EA3-4DE2-993E-01396DAED9D9}" type="sibTrans" cxnId="{16D68FBD-EE43-46D2-8AFC-8E0DA79B78DF}">
      <dgm:prSet/>
      <dgm:spPr/>
      <dgm:t>
        <a:bodyPr/>
        <a:lstStyle/>
        <a:p>
          <a:endParaRPr lang="es-CO" sz="1400" b="1"/>
        </a:p>
      </dgm:t>
    </dgm:pt>
    <dgm:pt modelId="{5C636DE1-C976-4489-B7FC-0B9DA42FFBBA}">
      <dgm:prSet phldrT="[Texto]" custT="1"/>
      <dgm:spPr/>
      <dgm:t>
        <a:bodyPr/>
        <a:lstStyle/>
        <a:p>
          <a:r>
            <a:rPr lang="es-CO" sz="1600" b="1"/>
            <a:t>50 atenciones semanales por servicio</a:t>
          </a:r>
        </a:p>
      </dgm:t>
    </dgm:pt>
    <dgm:pt modelId="{0255472A-D507-4FDA-9B33-191965745F39}" type="parTrans" cxnId="{80ACBEE0-612D-4DDC-AEF9-C70036957834}">
      <dgm:prSet/>
      <dgm:spPr/>
      <dgm:t>
        <a:bodyPr/>
        <a:lstStyle/>
        <a:p>
          <a:endParaRPr lang="es-CO" sz="1400" b="1"/>
        </a:p>
      </dgm:t>
    </dgm:pt>
    <dgm:pt modelId="{B3398C68-863D-449D-A3AE-EB26D3DC6DD7}" type="sibTrans" cxnId="{80ACBEE0-612D-4DDC-AEF9-C70036957834}">
      <dgm:prSet/>
      <dgm:spPr/>
      <dgm:t>
        <a:bodyPr/>
        <a:lstStyle/>
        <a:p>
          <a:endParaRPr lang="es-CO" sz="1400" b="1"/>
        </a:p>
      </dgm:t>
    </dgm:pt>
    <dgm:pt modelId="{F1F02FD2-4E12-4F62-BC68-CB9AD8C06ED4}">
      <dgm:prSet phldrT="[Texto]" custT="1"/>
      <dgm:spPr/>
      <dgm:t>
        <a:bodyPr/>
        <a:lstStyle/>
        <a:p>
          <a:r>
            <a:rPr lang="es-CO" sz="2400" b="1" dirty="0"/>
            <a:t>Centro de Vida Sensorial/ Centro de Terapias </a:t>
          </a:r>
        </a:p>
      </dgm:t>
    </dgm:pt>
    <dgm:pt modelId="{181CC79F-E675-46EE-B6D3-3D4C2FCA61F5}" type="sibTrans" cxnId="{FB1F04FC-F81A-4A9A-A940-619C0A7C697A}">
      <dgm:prSet/>
      <dgm:spPr/>
      <dgm:t>
        <a:bodyPr/>
        <a:lstStyle/>
        <a:p>
          <a:endParaRPr lang="es-CO" sz="1400" b="1"/>
        </a:p>
      </dgm:t>
    </dgm:pt>
    <dgm:pt modelId="{C8E0F563-44A2-4870-B8A9-947C3BB5BC0A}" type="parTrans" cxnId="{FB1F04FC-F81A-4A9A-A940-619C0A7C697A}">
      <dgm:prSet/>
      <dgm:spPr/>
      <dgm:t>
        <a:bodyPr/>
        <a:lstStyle/>
        <a:p>
          <a:endParaRPr lang="es-CO" sz="1400" b="1"/>
        </a:p>
      </dgm:t>
    </dgm:pt>
    <dgm:pt modelId="{883EDD42-32E6-49CD-859F-39D1A5BA02D5}">
      <dgm:prSet phldrT="[Texto]" custT="1"/>
      <dgm:spPr/>
      <dgm:t>
        <a:bodyPr/>
        <a:lstStyle/>
        <a:p>
          <a:r>
            <a:rPr lang="es-CO" sz="1600" b="1" dirty="0"/>
            <a:t>Validación</a:t>
          </a:r>
        </a:p>
      </dgm:t>
    </dgm:pt>
    <dgm:pt modelId="{349C453C-5D64-44E1-A106-A65B489D0BCF}" type="parTrans" cxnId="{BEA72248-B0AE-4AD4-89CB-018C9FA7D135}">
      <dgm:prSet/>
      <dgm:spPr/>
      <dgm:t>
        <a:bodyPr/>
        <a:lstStyle/>
        <a:p>
          <a:endParaRPr lang="es-CO"/>
        </a:p>
      </dgm:t>
    </dgm:pt>
    <dgm:pt modelId="{F8218ECB-3FB6-4990-8C92-98D11BB412D3}" type="sibTrans" cxnId="{BEA72248-B0AE-4AD4-89CB-018C9FA7D135}">
      <dgm:prSet/>
      <dgm:spPr/>
      <dgm:t>
        <a:bodyPr/>
        <a:lstStyle/>
        <a:p>
          <a:endParaRPr lang="es-CO"/>
        </a:p>
      </dgm:t>
    </dgm:pt>
    <dgm:pt modelId="{39E4A6B0-09C7-46D5-8629-0B3B67075DB0}">
      <dgm:prSet phldrT="[Texto]" custT="1"/>
      <dgm:spPr/>
      <dgm:t>
        <a:bodyPr/>
        <a:lstStyle/>
        <a:p>
          <a:r>
            <a:rPr lang="es-CO" sz="1600" b="1" dirty="0"/>
            <a:t>Inclusión Laboral</a:t>
          </a:r>
        </a:p>
      </dgm:t>
    </dgm:pt>
    <dgm:pt modelId="{D7CCEDA8-2AC1-4155-92D8-292906E0A45F}" type="parTrans" cxnId="{661366BC-95B7-4F7D-B227-FB5E03F1E636}">
      <dgm:prSet/>
      <dgm:spPr/>
      <dgm:t>
        <a:bodyPr/>
        <a:lstStyle/>
        <a:p>
          <a:endParaRPr lang="es-CO"/>
        </a:p>
      </dgm:t>
    </dgm:pt>
    <dgm:pt modelId="{A24EDF43-7F82-4544-A67D-41901F6A217C}" type="sibTrans" cxnId="{661366BC-95B7-4F7D-B227-FB5E03F1E636}">
      <dgm:prSet/>
      <dgm:spPr/>
      <dgm:t>
        <a:bodyPr/>
        <a:lstStyle/>
        <a:p>
          <a:endParaRPr lang="es-CO"/>
        </a:p>
      </dgm:t>
    </dgm:pt>
    <dgm:pt modelId="{64C734D5-84DC-497B-AB58-C58B6D92552B}" type="pres">
      <dgm:prSet presAssocID="{F782A852-C450-4E3A-9BCA-5672FE6C62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258919-B999-421D-A226-1465F136B9EF}" type="pres">
      <dgm:prSet presAssocID="{F1F02FD2-4E12-4F62-BC68-CB9AD8C06ED4}" presName="hierRoot1" presStyleCnt="0"/>
      <dgm:spPr/>
    </dgm:pt>
    <dgm:pt modelId="{B7DE02C2-F85F-49D5-9AAB-E54E842398BF}" type="pres">
      <dgm:prSet presAssocID="{F1F02FD2-4E12-4F62-BC68-CB9AD8C06ED4}" presName="composite" presStyleCnt="0"/>
      <dgm:spPr/>
    </dgm:pt>
    <dgm:pt modelId="{F7273785-547C-44CD-8D4D-25F1EF6FF4A1}" type="pres">
      <dgm:prSet presAssocID="{F1F02FD2-4E12-4F62-BC68-CB9AD8C06ED4}" presName="background" presStyleLbl="node0" presStyleIdx="0" presStyleCnt="1"/>
      <dgm:spPr/>
    </dgm:pt>
    <dgm:pt modelId="{AB240E1F-ECB3-4C6A-A47B-ED2FC09AB0A8}" type="pres">
      <dgm:prSet presAssocID="{F1F02FD2-4E12-4F62-BC68-CB9AD8C06ED4}" presName="text" presStyleLbl="fgAcc0" presStyleIdx="0" presStyleCnt="1" custScaleX="230072" custLinFactNeighborX="5057" custLinFactNeighborY="-1991">
        <dgm:presLayoutVars>
          <dgm:chPref val="3"/>
        </dgm:presLayoutVars>
      </dgm:prSet>
      <dgm:spPr/>
    </dgm:pt>
    <dgm:pt modelId="{E69C0415-CB3D-4F6D-9014-2AA9FF334ED0}" type="pres">
      <dgm:prSet presAssocID="{F1F02FD2-4E12-4F62-BC68-CB9AD8C06ED4}" presName="hierChild2" presStyleCnt="0"/>
      <dgm:spPr/>
    </dgm:pt>
    <dgm:pt modelId="{CEF03DD7-DA82-493F-9F92-44638AA01E52}" type="pres">
      <dgm:prSet presAssocID="{6D8A712B-A27C-43EC-BB10-6391D0E8A275}" presName="Name10" presStyleLbl="parChTrans1D2" presStyleIdx="0" presStyleCnt="2"/>
      <dgm:spPr/>
    </dgm:pt>
    <dgm:pt modelId="{2E8C9F78-E04E-48FC-9313-12E28B039D37}" type="pres">
      <dgm:prSet presAssocID="{CA93A369-7543-4E80-8351-93843B733989}" presName="hierRoot2" presStyleCnt="0"/>
      <dgm:spPr/>
    </dgm:pt>
    <dgm:pt modelId="{23F09E6A-C40F-4A0B-B6C3-353AA1BE644E}" type="pres">
      <dgm:prSet presAssocID="{CA93A369-7543-4E80-8351-93843B733989}" presName="composite2" presStyleCnt="0"/>
      <dgm:spPr/>
    </dgm:pt>
    <dgm:pt modelId="{9848724D-C65A-4F0A-A273-9CB9EC2C2197}" type="pres">
      <dgm:prSet presAssocID="{CA93A369-7543-4E80-8351-93843B733989}" presName="background2" presStyleLbl="node2" presStyleIdx="0" presStyleCnt="2"/>
      <dgm:spPr/>
    </dgm:pt>
    <dgm:pt modelId="{F98D2924-B682-4370-880E-AFB63AC4D971}" type="pres">
      <dgm:prSet presAssocID="{CA93A369-7543-4E80-8351-93843B733989}" presName="text2" presStyleLbl="fgAcc2" presStyleIdx="0" presStyleCnt="2">
        <dgm:presLayoutVars>
          <dgm:chPref val="3"/>
        </dgm:presLayoutVars>
      </dgm:prSet>
      <dgm:spPr/>
    </dgm:pt>
    <dgm:pt modelId="{CFB2ED4A-0C93-4325-A7FE-D5EA17969D6F}" type="pres">
      <dgm:prSet presAssocID="{CA93A369-7543-4E80-8351-93843B733989}" presName="hierChild3" presStyleCnt="0"/>
      <dgm:spPr/>
    </dgm:pt>
    <dgm:pt modelId="{8FFF26F5-F3C8-484D-8181-D592C75C3C66}" type="pres">
      <dgm:prSet presAssocID="{16DB3E86-CD21-4F07-A9C0-072ECD099D7A}" presName="Name17" presStyleLbl="parChTrans1D3" presStyleIdx="0" presStyleCnt="6"/>
      <dgm:spPr/>
    </dgm:pt>
    <dgm:pt modelId="{7E138343-3C51-473C-83B3-0C6DC58694E7}" type="pres">
      <dgm:prSet presAssocID="{FF5298A3-E486-445F-A99E-33F816E9A1A7}" presName="hierRoot3" presStyleCnt="0"/>
      <dgm:spPr/>
    </dgm:pt>
    <dgm:pt modelId="{42E7288E-EAC2-44A2-AC35-06927DD2BCE8}" type="pres">
      <dgm:prSet presAssocID="{FF5298A3-E486-445F-A99E-33F816E9A1A7}" presName="composite3" presStyleCnt="0"/>
      <dgm:spPr/>
    </dgm:pt>
    <dgm:pt modelId="{B5001B99-5928-4CFA-A763-DE55F0756A23}" type="pres">
      <dgm:prSet presAssocID="{FF5298A3-E486-445F-A99E-33F816E9A1A7}" presName="background3" presStyleLbl="node3" presStyleIdx="0" presStyleCnt="6"/>
      <dgm:spPr/>
    </dgm:pt>
    <dgm:pt modelId="{F6323743-680A-4906-B03B-C6FC8FADF100}" type="pres">
      <dgm:prSet presAssocID="{FF5298A3-E486-445F-A99E-33F816E9A1A7}" presName="text3" presStyleLbl="fgAcc3" presStyleIdx="0" presStyleCnt="6">
        <dgm:presLayoutVars>
          <dgm:chPref val="3"/>
        </dgm:presLayoutVars>
      </dgm:prSet>
      <dgm:spPr/>
    </dgm:pt>
    <dgm:pt modelId="{DB1AC4BE-2A6F-4A77-8C62-38C681A1E6F7}" type="pres">
      <dgm:prSet presAssocID="{FF5298A3-E486-445F-A99E-33F816E9A1A7}" presName="hierChild4" presStyleCnt="0"/>
      <dgm:spPr/>
    </dgm:pt>
    <dgm:pt modelId="{441B777C-4C92-45CE-AA5A-75A6605A8DAE}" type="pres">
      <dgm:prSet presAssocID="{0255472A-D507-4FDA-9B33-191965745F39}" presName="Name23" presStyleLbl="parChTrans1D4" presStyleIdx="0" presStyleCnt="3"/>
      <dgm:spPr/>
    </dgm:pt>
    <dgm:pt modelId="{4B76C98E-550E-4A25-9431-AF0E5D57F43E}" type="pres">
      <dgm:prSet presAssocID="{5C636DE1-C976-4489-B7FC-0B9DA42FFBBA}" presName="hierRoot4" presStyleCnt="0"/>
      <dgm:spPr/>
    </dgm:pt>
    <dgm:pt modelId="{9EA49CAA-1D7A-4950-B8E8-60B8491AD6BA}" type="pres">
      <dgm:prSet presAssocID="{5C636DE1-C976-4489-B7FC-0B9DA42FFBBA}" presName="composite4" presStyleCnt="0"/>
      <dgm:spPr/>
    </dgm:pt>
    <dgm:pt modelId="{5BDE875C-FA94-43A0-9F67-9FE4CA60530C}" type="pres">
      <dgm:prSet presAssocID="{5C636DE1-C976-4489-B7FC-0B9DA42FFBBA}" presName="background4" presStyleLbl="node4" presStyleIdx="0" presStyleCnt="3"/>
      <dgm:spPr/>
    </dgm:pt>
    <dgm:pt modelId="{97D49339-4C62-4740-87AA-C67F5295DFA1}" type="pres">
      <dgm:prSet presAssocID="{5C636DE1-C976-4489-B7FC-0B9DA42FFBBA}" presName="text4" presStyleLbl="fgAcc4" presStyleIdx="0" presStyleCnt="3" custScaleX="134347">
        <dgm:presLayoutVars>
          <dgm:chPref val="3"/>
        </dgm:presLayoutVars>
      </dgm:prSet>
      <dgm:spPr/>
    </dgm:pt>
    <dgm:pt modelId="{8D3FDD2B-211D-4D9F-BA20-5847AA4E59F2}" type="pres">
      <dgm:prSet presAssocID="{5C636DE1-C976-4489-B7FC-0B9DA42FFBBA}" presName="hierChild5" presStyleCnt="0"/>
      <dgm:spPr/>
    </dgm:pt>
    <dgm:pt modelId="{0046EE0C-31A7-47AC-8F35-2B4EB49AB866}" type="pres">
      <dgm:prSet presAssocID="{A907B53D-B9AB-414B-ABC4-BDB58D1EB78C}" presName="Name10" presStyleLbl="parChTrans1D2" presStyleIdx="1" presStyleCnt="2"/>
      <dgm:spPr/>
    </dgm:pt>
    <dgm:pt modelId="{24FC83A4-BDD6-492E-B398-CC49868F159C}" type="pres">
      <dgm:prSet presAssocID="{6808C779-2A73-4464-BD4F-0D919358D979}" presName="hierRoot2" presStyleCnt="0"/>
      <dgm:spPr/>
    </dgm:pt>
    <dgm:pt modelId="{303FF575-7234-44BF-B24A-8033B4DF15A6}" type="pres">
      <dgm:prSet presAssocID="{6808C779-2A73-4464-BD4F-0D919358D979}" presName="composite2" presStyleCnt="0"/>
      <dgm:spPr/>
    </dgm:pt>
    <dgm:pt modelId="{CEBFC7CB-1D3E-4E41-AE69-3D379140C4FD}" type="pres">
      <dgm:prSet presAssocID="{6808C779-2A73-4464-BD4F-0D919358D979}" presName="background2" presStyleLbl="node2" presStyleIdx="1" presStyleCnt="2"/>
      <dgm:spPr/>
    </dgm:pt>
    <dgm:pt modelId="{405CF39F-AC3A-490B-BFAA-481765E489ED}" type="pres">
      <dgm:prSet presAssocID="{6808C779-2A73-4464-BD4F-0D919358D979}" presName="text2" presStyleLbl="fgAcc2" presStyleIdx="1" presStyleCnt="2" custScaleX="530231">
        <dgm:presLayoutVars>
          <dgm:chPref val="3"/>
        </dgm:presLayoutVars>
      </dgm:prSet>
      <dgm:spPr/>
    </dgm:pt>
    <dgm:pt modelId="{464B879D-0BED-481D-9020-1B52D5B043FF}" type="pres">
      <dgm:prSet presAssocID="{6808C779-2A73-4464-BD4F-0D919358D979}" presName="hierChild3" presStyleCnt="0"/>
      <dgm:spPr/>
    </dgm:pt>
    <dgm:pt modelId="{4B7677CE-D369-4738-81C0-CB628C39380B}" type="pres">
      <dgm:prSet presAssocID="{43458ECF-C1ED-4C97-9E9F-FB2FDA3730C0}" presName="Name17" presStyleLbl="parChTrans1D3" presStyleIdx="1" presStyleCnt="6"/>
      <dgm:spPr/>
    </dgm:pt>
    <dgm:pt modelId="{D32791DB-A649-47A0-B3FE-C897AAEF418E}" type="pres">
      <dgm:prSet presAssocID="{F150AB5C-F623-487B-9BB1-B83565A266D9}" presName="hierRoot3" presStyleCnt="0"/>
      <dgm:spPr/>
    </dgm:pt>
    <dgm:pt modelId="{6BBF2D61-F830-4977-971E-88D6121C7839}" type="pres">
      <dgm:prSet presAssocID="{F150AB5C-F623-487B-9BB1-B83565A266D9}" presName="composite3" presStyleCnt="0"/>
      <dgm:spPr/>
    </dgm:pt>
    <dgm:pt modelId="{50514CA0-E1B9-4375-8109-F84BE6950BD2}" type="pres">
      <dgm:prSet presAssocID="{F150AB5C-F623-487B-9BB1-B83565A266D9}" presName="background3" presStyleLbl="node3" presStyleIdx="1" presStyleCnt="6"/>
      <dgm:spPr/>
    </dgm:pt>
    <dgm:pt modelId="{933EB39C-88D5-4F63-8EEC-B01CFD652F3A}" type="pres">
      <dgm:prSet presAssocID="{F150AB5C-F623-487B-9BB1-B83565A266D9}" presName="text3" presStyleLbl="fgAcc3" presStyleIdx="1" presStyleCnt="6">
        <dgm:presLayoutVars>
          <dgm:chPref val="3"/>
        </dgm:presLayoutVars>
      </dgm:prSet>
      <dgm:spPr/>
    </dgm:pt>
    <dgm:pt modelId="{5EE0AA08-4CAD-49BC-BE3A-7F63F5C56C76}" type="pres">
      <dgm:prSet presAssocID="{F150AB5C-F623-487B-9BB1-B83565A266D9}" presName="hierChild4" presStyleCnt="0"/>
      <dgm:spPr/>
    </dgm:pt>
    <dgm:pt modelId="{507EE2AA-B17E-4A5B-8703-27E580C54C02}" type="pres">
      <dgm:prSet presAssocID="{C638BB76-8C4A-4F3A-BECB-83C636472111}" presName="Name17" presStyleLbl="parChTrans1D3" presStyleIdx="2" presStyleCnt="6"/>
      <dgm:spPr/>
    </dgm:pt>
    <dgm:pt modelId="{0785B6CC-3788-4199-9FA6-BC5FC57E6215}" type="pres">
      <dgm:prSet presAssocID="{21962203-6107-4653-BE86-AB9720BC275A}" presName="hierRoot3" presStyleCnt="0"/>
      <dgm:spPr/>
    </dgm:pt>
    <dgm:pt modelId="{2715310D-8E03-421E-8C02-36225490D80A}" type="pres">
      <dgm:prSet presAssocID="{21962203-6107-4653-BE86-AB9720BC275A}" presName="composite3" presStyleCnt="0"/>
      <dgm:spPr/>
    </dgm:pt>
    <dgm:pt modelId="{55814088-FD51-4531-BB0D-C7CB683AB225}" type="pres">
      <dgm:prSet presAssocID="{21962203-6107-4653-BE86-AB9720BC275A}" presName="background3" presStyleLbl="node3" presStyleIdx="2" presStyleCnt="6"/>
      <dgm:spPr/>
    </dgm:pt>
    <dgm:pt modelId="{44F34603-CDA7-4726-8072-21FF301C13E7}" type="pres">
      <dgm:prSet presAssocID="{21962203-6107-4653-BE86-AB9720BC275A}" presName="text3" presStyleLbl="fgAcc3" presStyleIdx="2" presStyleCnt="6">
        <dgm:presLayoutVars>
          <dgm:chPref val="3"/>
        </dgm:presLayoutVars>
      </dgm:prSet>
      <dgm:spPr/>
    </dgm:pt>
    <dgm:pt modelId="{CA16B5A2-787C-4070-8B16-CB1471FA22AD}" type="pres">
      <dgm:prSet presAssocID="{21962203-6107-4653-BE86-AB9720BC275A}" presName="hierChild4" presStyleCnt="0"/>
      <dgm:spPr/>
    </dgm:pt>
    <dgm:pt modelId="{CD3B93A9-DA2F-4E97-8596-366FA30B3BC4}" type="pres">
      <dgm:prSet presAssocID="{6A41438F-6C61-4071-8210-5CA80107C769}" presName="Name17" presStyleLbl="parChTrans1D3" presStyleIdx="3" presStyleCnt="6"/>
      <dgm:spPr/>
    </dgm:pt>
    <dgm:pt modelId="{3B7A5F60-BF00-4E65-86BD-9C19DDDE8965}" type="pres">
      <dgm:prSet presAssocID="{A128A4E0-C8DC-449C-BC96-7D29D4412B8D}" presName="hierRoot3" presStyleCnt="0"/>
      <dgm:spPr/>
    </dgm:pt>
    <dgm:pt modelId="{AC0FDF24-6675-4386-8A94-A0A5317D6C8A}" type="pres">
      <dgm:prSet presAssocID="{A128A4E0-C8DC-449C-BC96-7D29D4412B8D}" presName="composite3" presStyleCnt="0"/>
      <dgm:spPr/>
    </dgm:pt>
    <dgm:pt modelId="{6D8D2B94-4BFB-43B5-B9F4-1CD19B56FFCF}" type="pres">
      <dgm:prSet presAssocID="{A128A4E0-C8DC-449C-BC96-7D29D4412B8D}" presName="background3" presStyleLbl="node3" presStyleIdx="3" presStyleCnt="6"/>
      <dgm:spPr/>
    </dgm:pt>
    <dgm:pt modelId="{54C965A2-6175-4C19-AFF1-92D34A043FC8}" type="pres">
      <dgm:prSet presAssocID="{A128A4E0-C8DC-449C-BC96-7D29D4412B8D}" presName="text3" presStyleLbl="fgAcc3" presStyleIdx="3" presStyleCnt="6">
        <dgm:presLayoutVars>
          <dgm:chPref val="3"/>
        </dgm:presLayoutVars>
      </dgm:prSet>
      <dgm:spPr/>
    </dgm:pt>
    <dgm:pt modelId="{07AF8D2F-1AE1-45F8-BFFB-A6218F6D24FD}" type="pres">
      <dgm:prSet presAssocID="{A128A4E0-C8DC-449C-BC96-7D29D4412B8D}" presName="hierChild4" presStyleCnt="0"/>
      <dgm:spPr/>
    </dgm:pt>
    <dgm:pt modelId="{8C8D0ED1-F946-404D-8AA5-4D13D5AE4DBE}" type="pres">
      <dgm:prSet presAssocID="{349C453C-5D64-44E1-A106-A65B489D0BCF}" presName="Name23" presStyleLbl="parChTrans1D4" presStyleIdx="1" presStyleCnt="3"/>
      <dgm:spPr/>
    </dgm:pt>
    <dgm:pt modelId="{33260F8F-6AA5-436B-8C2A-EEC2DE3BB9BF}" type="pres">
      <dgm:prSet presAssocID="{883EDD42-32E6-49CD-859F-39D1A5BA02D5}" presName="hierRoot4" presStyleCnt="0"/>
      <dgm:spPr/>
    </dgm:pt>
    <dgm:pt modelId="{514A2BBE-273F-4A5F-9E0A-22875572CD8C}" type="pres">
      <dgm:prSet presAssocID="{883EDD42-32E6-49CD-859F-39D1A5BA02D5}" presName="composite4" presStyleCnt="0"/>
      <dgm:spPr/>
    </dgm:pt>
    <dgm:pt modelId="{06FC93D1-2593-4579-BC39-1F2F5CAD552D}" type="pres">
      <dgm:prSet presAssocID="{883EDD42-32E6-49CD-859F-39D1A5BA02D5}" presName="background4" presStyleLbl="node4" presStyleIdx="1" presStyleCnt="3"/>
      <dgm:spPr/>
    </dgm:pt>
    <dgm:pt modelId="{C00E33EC-F1AF-49EE-A844-35775C1379BA}" type="pres">
      <dgm:prSet presAssocID="{883EDD42-32E6-49CD-859F-39D1A5BA02D5}" presName="text4" presStyleLbl="fgAcc4" presStyleIdx="1" presStyleCnt="3">
        <dgm:presLayoutVars>
          <dgm:chPref val="3"/>
        </dgm:presLayoutVars>
      </dgm:prSet>
      <dgm:spPr/>
    </dgm:pt>
    <dgm:pt modelId="{F2439DE3-CD76-487C-BDB1-F3E32886B20F}" type="pres">
      <dgm:prSet presAssocID="{883EDD42-32E6-49CD-859F-39D1A5BA02D5}" presName="hierChild5" presStyleCnt="0"/>
      <dgm:spPr/>
    </dgm:pt>
    <dgm:pt modelId="{EB959D0D-4AAE-4686-92A4-1B68B635EFEC}" type="pres">
      <dgm:prSet presAssocID="{6DCF0D9F-D3C4-4A25-BEA9-3551293449F7}" presName="Name17" presStyleLbl="parChTrans1D3" presStyleIdx="4" presStyleCnt="6"/>
      <dgm:spPr/>
    </dgm:pt>
    <dgm:pt modelId="{F58E9D26-66AE-4376-95D9-43C5AC1790E7}" type="pres">
      <dgm:prSet presAssocID="{68C481FD-0E88-4565-B368-5B1F927D17A0}" presName="hierRoot3" presStyleCnt="0"/>
      <dgm:spPr/>
    </dgm:pt>
    <dgm:pt modelId="{7A42981F-C88E-4289-B8DE-305697D6BD09}" type="pres">
      <dgm:prSet presAssocID="{68C481FD-0E88-4565-B368-5B1F927D17A0}" presName="composite3" presStyleCnt="0"/>
      <dgm:spPr/>
    </dgm:pt>
    <dgm:pt modelId="{D7D35732-B30A-4AD2-8184-C9208B0E70D9}" type="pres">
      <dgm:prSet presAssocID="{68C481FD-0E88-4565-B368-5B1F927D17A0}" presName="background3" presStyleLbl="node3" presStyleIdx="4" presStyleCnt="6"/>
      <dgm:spPr/>
    </dgm:pt>
    <dgm:pt modelId="{74ECC5C5-FEF1-4E56-A087-FBC69AC94742}" type="pres">
      <dgm:prSet presAssocID="{68C481FD-0E88-4565-B368-5B1F927D17A0}" presName="text3" presStyleLbl="fgAcc3" presStyleIdx="4" presStyleCnt="6">
        <dgm:presLayoutVars>
          <dgm:chPref val="3"/>
        </dgm:presLayoutVars>
      </dgm:prSet>
      <dgm:spPr/>
    </dgm:pt>
    <dgm:pt modelId="{D1E63D61-B935-4B5E-A7A5-7443516A7593}" type="pres">
      <dgm:prSet presAssocID="{68C481FD-0E88-4565-B368-5B1F927D17A0}" presName="hierChild4" presStyleCnt="0"/>
      <dgm:spPr/>
    </dgm:pt>
    <dgm:pt modelId="{AF53C796-33E4-4768-845F-38FFEE8FF5A7}" type="pres">
      <dgm:prSet presAssocID="{18C20849-E436-4F87-AC3C-4C53A5DD5223}" presName="Name17" presStyleLbl="parChTrans1D3" presStyleIdx="5" presStyleCnt="6"/>
      <dgm:spPr/>
    </dgm:pt>
    <dgm:pt modelId="{9E59B46C-E9DB-44AE-B2CB-7BC88F24BF7C}" type="pres">
      <dgm:prSet presAssocID="{F3A73C4E-0535-4158-93D9-C643AA7B9768}" presName="hierRoot3" presStyleCnt="0"/>
      <dgm:spPr/>
    </dgm:pt>
    <dgm:pt modelId="{E0B12713-C4A4-40F3-8DB2-6B0EEC30389D}" type="pres">
      <dgm:prSet presAssocID="{F3A73C4E-0535-4158-93D9-C643AA7B9768}" presName="composite3" presStyleCnt="0"/>
      <dgm:spPr/>
    </dgm:pt>
    <dgm:pt modelId="{DC93A743-1FC1-4DBB-868A-B6D13CA577CF}" type="pres">
      <dgm:prSet presAssocID="{F3A73C4E-0535-4158-93D9-C643AA7B9768}" presName="background3" presStyleLbl="node3" presStyleIdx="5" presStyleCnt="6"/>
      <dgm:spPr/>
    </dgm:pt>
    <dgm:pt modelId="{B62B89A9-5FC4-4CEC-804F-76275404A7D5}" type="pres">
      <dgm:prSet presAssocID="{F3A73C4E-0535-4158-93D9-C643AA7B9768}" presName="text3" presStyleLbl="fgAcc3" presStyleIdx="5" presStyleCnt="6">
        <dgm:presLayoutVars>
          <dgm:chPref val="3"/>
        </dgm:presLayoutVars>
      </dgm:prSet>
      <dgm:spPr/>
    </dgm:pt>
    <dgm:pt modelId="{C158198A-165D-49C5-9840-27B49AD3C3AA}" type="pres">
      <dgm:prSet presAssocID="{F3A73C4E-0535-4158-93D9-C643AA7B9768}" presName="hierChild4" presStyleCnt="0"/>
      <dgm:spPr/>
    </dgm:pt>
    <dgm:pt modelId="{2C69B776-E85B-4A52-9BB0-E961B58740E5}" type="pres">
      <dgm:prSet presAssocID="{D7CCEDA8-2AC1-4155-92D8-292906E0A45F}" presName="Name23" presStyleLbl="parChTrans1D4" presStyleIdx="2" presStyleCnt="3"/>
      <dgm:spPr/>
    </dgm:pt>
    <dgm:pt modelId="{88837A19-E4FA-4962-A39A-7A4CAEF21C8A}" type="pres">
      <dgm:prSet presAssocID="{39E4A6B0-09C7-46D5-8629-0B3B67075DB0}" presName="hierRoot4" presStyleCnt="0"/>
      <dgm:spPr/>
    </dgm:pt>
    <dgm:pt modelId="{EDBEE606-23F2-4959-A91D-89484C2A2FA1}" type="pres">
      <dgm:prSet presAssocID="{39E4A6B0-09C7-46D5-8629-0B3B67075DB0}" presName="composite4" presStyleCnt="0"/>
      <dgm:spPr/>
    </dgm:pt>
    <dgm:pt modelId="{7DFF7EAD-B832-4590-85E6-DCB8BD824B1E}" type="pres">
      <dgm:prSet presAssocID="{39E4A6B0-09C7-46D5-8629-0B3B67075DB0}" presName="background4" presStyleLbl="node4" presStyleIdx="2" presStyleCnt="3"/>
      <dgm:spPr/>
    </dgm:pt>
    <dgm:pt modelId="{ADFA7178-0683-4447-9ACC-DFE1D8A39C46}" type="pres">
      <dgm:prSet presAssocID="{39E4A6B0-09C7-46D5-8629-0B3B67075DB0}" presName="text4" presStyleLbl="fgAcc4" presStyleIdx="2" presStyleCnt="3">
        <dgm:presLayoutVars>
          <dgm:chPref val="3"/>
        </dgm:presLayoutVars>
      </dgm:prSet>
      <dgm:spPr/>
    </dgm:pt>
    <dgm:pt modelId="{BB61FBD5-5982-4B72-A9A7-A03392238902}" type="pres">
      <dgm:prSet presAssocID="{39E4A6B0-09C7-46D5-8629-0B3B67075DB0}" presName="hierChild5" presStyleCnt="0"/>
      <dgm:spPr/>
    </dgm:pt>
  </dgm:ptLst>
  <dgm:cxnLst>
    <dgm:cxn modelId="{A2262D00-5B0C-4CAA-97EC-64839AA341C0}" type="presOf" srcId="{6DCF0D9F-D3C4-4A25-BEA9-3551293449F7}" destId="{EB959D0D-4AAE-4686-92A4-1B68B635EFEC}" srcOrd="0" destOrd="0" presId="urn:microsoft.com/office/officeart/2005/8/layout/hierarchy1"/>
    <dgm:cxn modelId="{2B685C02-888F-43C4-A6C3-9CC7BEE2FA52}" type="presOf" srcId="{6808C779-2A73-4464-BD4F-0D919358D979}" destId="{405CF39F-AC3A-490B-BFAA-481765E489ED}" srcOrd="0" destOrd="0" presId="urn:microsoft.com/office/officeart/2005/8/layout/hierarchy1"/>
    <dgm:cxn modelId="{07668D02-38D1-4FDF-9ED6-AD1E6C5DE437}" srcId="{6808C779-2A73-4464-BD4F-0D919358D979}" destId="{68C481FD-0E88-4565-B368-5B1F927D17A0}" srcOrd="3" destOrd="0" parTransId="{6DCF0D9F-D3C4-4A25-BEA9-3551293449F7}" sibTransId="{46078036-9B25-4BF9-8809-0D6B2B3B532D}"/>
    <dgm:cxn modelId="{28BBB006-364B-4075-ABD2-BFD1F62EDA58}" type="presOf" srcId="{349C453C-5D64-44E1-A106-A65B489D0BCF}" destId="{8C8D0ED1-F946-404D-8AA5-4D13D5AE4DBE}" srcOrd="0" destOrd="0" presId="urn:microsoft.com/office/officeart/2005/8/layout/hierarchy1"/>
    <dgm:cxn modelId="{DA4F8F09-158B-4DBB-8380-6A372BD0D69A}" type="presOf" srcId="{F3A73C4E-0535-4158-93D9-C643AA7B9768}" destId="{B62B89A9-5FC4-4CEC-804F-76275404A7D5}" srcOrd="0" destOrd="0" presId="urn:microsoft.com/office/officeart/2005/8/layout/hierarchy1"/>
    <dgm:cxn modelId="{21415F22-6771-4D66-8DC8-2860A8DF7211}" type="presOf" srcId="{A128A4E0-C8DC-449C-BC96-7D29D4412B8D}" destId="{54C965A2-6175-4C19-AFF1-92D34A043FC8}" srcOrd="0" destOrd="0" presId="urn:microsoft.com/office/officeart/2005/8/layout/hierarchy1"/>
    <dgm:cxn modelId="{D010DD27-E020-47DF-8E49-1F45C56A2579}" type="presOf" srcId="{18C20849-E436-4F87-AC3C-4C53A5DD5223}" destId="{AF53C796-33E4-4768-845F-38FFEE8FF5A7}" srcOrd="0" destOrd="0" presId="urn:microsoft.com/office/officeart/2005/8/layout/hierarchy1"/>
    <dgm:cxn modelId="{2D7A502A-9E1A-44BC-A454-1718AFBB011B}" type="presOf" srcId="{883EDD42-32E6-49CD-859F-39D1A5BA02D5}" destId="{C00E33EC-F1AF-49EE-A844-35775C1379BA}" srcOrd="0" destOrd="0" presId="urn:microsoft.com/office/officeart/2005/8/layout/hierarchy1"/>
    <dgm:cxn modelId="{3FDA8C2B-18C3-449C-8C77-24C7675329A0}" type="presOf" srcId="{A907B53D-B9AB-414B-ABC4-BDB58D1EB78C}" destId="{0046EE0C-31A7-47AC-8F35-2B4EB49AB866}" srcOrd="0" destOrd="0" presId="urn:microsoft.com/office/officeart/2005/8/layout/hierarchy1"/>
    <dgm:cxn modelId="{39BCB22D-44C7-4A55-BD0C-D347D7331C28}" type="presOf" srcId="{43458ECF-C1ED-4C97-9E9F-FB2FDA3730C0}" destId="{4B7677CE-D369-4738-81C0-CB628C39380B}" srcOrd="0" destOrd="0" presId="urn:microsoft.com/office/officeart/2005/8/layout/hierarchy1"/>
    <dgm:cxn modelId="{4BE96B3B-D1EB-4B0C-BFA8-BEC77F80ACAB}" srcId="{6808C779-2A73-4464-BD4F-0D919358D979}" destId="{F3A73C4E-0535-4158-93D9-C643AA7B9768}" srcOrd="4" destOrd="0" parTransId="{18C20849-E436-4F87-AC3C-4C53A5DD5223}" sibTransId="{B2EC3912-B008-493A-97EF-5FD500C23525}"/>
    <dgm:cxn modelId="{9BE9475C-CC94-4624-8D15-E662D7CA85F1}" type="presOf" srcId="{F1F02FD2-4E12-4F62-BC68-CB9AD8C06ED4}" destId="{AB240E1F-ECB3-4C6A-A47B-ED2FC09AB0A8}" srcOrd="0" destOrd="0" presId="urn:microsoft.com/office/officeart/2005/8/layout/hierarchy1"/>
    <dgm:cxn modelId="{027D1B65-0523-435A-ACFE-EC8E0059E62D}" srcId="{6808C779-2A73-4464-BD4F-0D919358D979}" destId="{F150AB5C-F623-487B-9BB1-B83565A266D9}" srcOrd="0" destOrd="0" parTransId="{43458ECF-C1ED-4C97-9E9F-FB2FDA3730C0}" sibTransId="{9A6FBD70-DA69-40AD-B046-25BDD362191F}"/>
    <dgm:cxn modelId="{1AA7A966-B39D-4439-A2B6-128E841DC088}" type="presOf" srcId="{D7CCEDA8-2AC1-4155-92D8-292906E0A45F}" destId="{2C69B776-E85B-4A52-9BB0-E961B58740E5}" srcOrd="0" destOrd="0" presId="urn:microsoft.com/office/officeart/2005/8/layout/hierarchy1"/>
    <dgm:cxn modelId="{064C0067-21A7-4892-9D0D-E9CE8BED6DAB}" type="presOf" srcId="{FF5298A3-E486-445F-A99E-33F816E9A1A7}" destId="{F6323743-680A-4906-B03B-C6FC8FADF100}" srcOrd="0" destOrd="0" presId="urn:microsoft.com/office/officeart/2005/8/layout/hierarchy1"/>
    <dgm:cxn modelId="{BEA72248-B0AE-4AD4-89CB-018C9FA7D135}" srcId="{A128A4E0-C8DC-449C-BC96-7D29D4412B8D}" destId="{883EDD42-32E6-49CD-859F-39D1A5BA02D5}" srcOrd="0" destOrd="0" parTransId="{349C453C-5D64-44E1-A106-A65B489D0BCF}" sibTransId="{F8218ECB-3FB6-4990-8C92-98D11BB412D3}"/>
    <dgm:cxn modelId="{69DB2F54-EB53-4BDB-866B-39D69136A929}" type="presOf" srcId="{6A41438F-6C61-4071-8210-5CA80107C769}" destId="{CD3B93A9-DA2F-4E97-8596-366FA30B3BC4}" srcOrd="0" destOrd="0" presId="urn:microsoft.com/office/officeart/2005/8/layout/hierarchy1"/>
    <dgm:cxn modelId="{3D9D6A57-0315-41D7-BB67-629E15F8C111}" srcId="{6808C779-2A73-4464-BD4F-0D919358D979}" destId="{21962203-6107-4653-BE86-AB9720BC275A}" srcOrd="1" destOrd="0" parTransId="{C638BB76-8C4A-4F3A-BECB-83C636472111}" sibTransId="{07D3F63B-2196-4603-B38A-6514DF076AAC}"/>
    <dgm:cxn modelId="{412CA378-314E-4ACE-A45F-41FDAC8363AC}" srcId="{6808C779-2A73-4464-BD4F-0D919358D979}" destId="{A128A4E0-C8DC-449C-BC96-7D29D4412B8D}" srcOrd="2" destOrd="0" parTransId="{6A41438F-6C61-4071-8210-5CA80107C769}" sibTransId="{CD76577C-5637-439F-ADF2-04EDAE24267F}"/>
    <dgm:cxn modelId="{163E885A-043E-458E-9302-2DD20498909D}" type="presOf" srcId="{5C636DE1-C976-4489-B7FC-0B9DA42FFBBA}" destId="{97D49339-4C62-4740-87AA-C67F5295DFA1}" srcOrd="0" destOrd="0" presId="urn:microsoft.com/office/officeart/2005/8/layout/hierarchy1"/>
    <dgm:cxn modelId="{E7D4537B-8A85-4763-9DF4-0AE019693382}" type="presOf" srcId="{C638BB76-8C4A-4F3A-BECB-83C636472111}" destId="{507EE2AA-B17E-4A5B-8703-27E580C54C02}" srcOrd="0" destOrd="0" presId="urn:microsoft.com/office/officeart/2005/8/layout/hierarchy1"/>
    <dgm:cxn modelId="{AFF2B57B-CC10-42C1-AD28-49435DD5733E}" type="presOf" srcId="{16DB3E86-CD21-4F07-A9C0-072ECD099D7A}" destId="{8FFF26F5-F3C8-484D-8181-D592C75C3C66}" srcOrd="0" destOrd="0" presId="urn:microsoft.com/office/officeart/2005/8/layout/hierarchy1"/>
    <dgm:cxn modelId="{74B4DA7F-E8D2-4928-B23A-0C5CED3D657D}" type="presOf" srcId="{CA93A369-7543-4E80-8351-93843B733989}" destId="{F98D2924-B682-4370-880E-AFB63AC4D971}" srcOrd="0" destOrd="0" presId="urn:microsoft.com/office/officeart/2005/8/layout/hierarchy1"/>
    <dgm:cxn modelId="{83CF458C-3C61-4F9D-900B-6B2986C41EBC}" type="presOf" srcId="{68C481FD-0E88-4565-B368-5B1F927D17A0}" destId="{74ECC5C5-FEF1-4E56-A087-FBC69AC94742}" srcOrd="0" destOrd="0" presId="urn:microsoft.com/office/officeart/2005/8/layout/hierarchy1"/>
    <dgm:cxn modelId="{4000388F-60DB-40F2-893B-F01501BFE65B}" type="presOf" srcId="{0255472A-D507-4FDA-9B33-191965745F39}" destId="{441B777C-4C92-45CE-AA5A-75A6605A8DAE}" srcOrd="0" destOrd="0" presId="urn:microsoft.com/office/officeart/2005/8/layout/hierarchy1"/>
    <dgm:cxn modelId="{661366BC-95B7-4F7D-B227-FB5E03F1E636}" srcId="{F3A73C4E-0535-4158-93D9-C643AA7B9768}" destId="{39E4A6B0-09C7-46D5-8629-0B3B67075DB0}" srcOrd="0" destOrd="0" parTransId="{D7CCEDA8-2AC1-4155-92D8-292906E0A45F}" sibTransId="{A24EDF43-7F82-4544-A67D-41901F6A217C}"/>
    <dgm:cxn modelId="{03550CBD-905F-4E14-B718-5043FA452D65}" type="presOf" srcId="{21962203-6107-4653-BE86-AB9720BC275A}" destId="{44F34603-CDA7-4726-8072-21FF301C13E7}" srcOrd="0" destOrd="0" presId="urn:microsoft.com/office/officeart/2005/8/layout/hierarchy1"/>
    <dgm:cxn modelId="{16D68FBD-EE43-46D2-8AFC-8E0DA79B78DF}" srcId="{F1F02FD2-4E12-4F62-BC68-CB9AD8C06ED4}" destId="{CA93A369-7543-4E80-8351-93843B733989}" srcOrd="0" destOrd="0" parTransId="{6D8A712B-A27C-43EC-BB10-6391D0E8A275}" sibTransId="{6232040E-1EA3-4DE2-993E-01396DAED9D9}"/>
    <dgm:cxn modelId="{D1F98ECE-0716-4C5F-A30A-32446C078109}" srcId="{F1F02FD2-4E12-4F62-BC68-CB9AD8C06ED4}" destId="{6808C779-2A73-4464-BD4F-0D919358D979}" srcOrd="1" destOrd="0" parTransId="{A907B53D-B9AB-414B-ABC4-BDB58D1EB78C}" sibTransId="{004C909E-A83E-49D9-A606-00C2629970CF}"/>
    <dgm:cxn modelId="{D706D4DC-46AB-414B-8241-5EC543DD9751}" srcId="{CA93A369-7543-4E80-8351-93843B733989}" destId="{FF5298A3-E486-445F-A99E-33F816E9A1A7}" srcOrd="0" destOrd="0" parTransId="{16DB3E86-CD21-4F07-A9C0-072ECD099D7A}" sibTransId="{CC6ADB9B-A993-4567-8CED-FD94D00A21D9}"/>
    <dgm:cxn modelId="{80ACBEE0-612D-4DDC-AEF9-C70036957834}" srcId="{FF5298A3-E486-445F-A99E-33F816E9A1A7}" destId="{5C636DE1-C976-4489-B7FC-0B9DA42FFBBA}" srcOrd="0" destOrd="0" parTransId="{0255472A-D507-4FDA-9B33-191965745F39}" sibTransId="{B3398C68-863D-449D-A3AE-EB26D3DC6DD7}"/>
    <dgm:cxn modelId="{1C47C3E5-FCD0-419A-8239-3F7B0F0210EB}" type="presOf" srcId="{6D8A712B-A27C-43EC-BB10-6391D0E8A275}" destId="{CEF03DD7-DA82-493F-9F92-44638AA01E52}" srcOrd="0" destOrd="0" presId="urn:microsoft.com/office/officeart/2005/8/layout/hierarchy1"/>
    <dgm:cxn modelId="{B4CF9DE6-EA0D-44E3-AAB9-A15713293A94}" type="presOf" srcId="{39E4A6B0-09C7-46D5-8629-0B3B67075DB0}" destId="{ADFA7178-0683-4447-9ACC-DFE1D8A39C46}" srcOrd="0" destOrd="0" presId="urn:microsoft.com/office/officeart/2005/8/layout/hierarchy1"/>
    <dgm:cxn modelId="{11BBDDF2-30F2-4CD8-B739-9A93E42854DF}" type="presOf" srcId="{F782A852-C450-4E3A-9BCA-5672FE6C6288}" destId="{64C734D5-84DC-497B-AB58-C58B6D92552B}" srcOrd="0" destOrd="0" presId="urn:microsoft.com/office/officeart/2005/8/layout/hierarchy1"/>
    <dgm:cxn modelId="{FB1F04FC-F81A-4A9A-A940-619C0A7C697A}" srcId="{F782A852-C450-4E3A-9BCA-5672FE6C6288}" destId="{F1F02FD2-4E12-4F62-BC68-CB9AD8C06ED4}" srcOrd="0" destOrd="0" parTransId="{C8E0F563-44A2-4870-B8A9-947C3BB5BC0A}" sibTransId="{181CC79F-E675-46EE-B6D3-3D4C2FCA61F5}"/>
    <dgm:cxn modelId="{EACDCAFC-6A7C-4A26-82D2-442BAC7EE840}" type="presOf" srcId="{F150AB5C-F623-487B-9BB1-B83565A266D9}" destId="{933EB39C-88D5-4F63-8EEC-B01CFD652F3A}" srcOrd="0" destOrd="0" presId="urn:microsoft.com/office/officeart/2005/8/layout/hierarchy1"/>
    <dgm:cxn modelId="{F3D00335-8E76-4052-8E35-FFE227721844}" type="presParOf" srcId="{64C734D5-84DC-497B-AB58-C58B6D92552B}" destId="{42258919-B999-421D-A226-1465F136B9EF}" srcOrd="0" destOrd="0" presId="urn:microsoft.com/office/officeart/2005/8/layout/hierarchy1"/>
    <dgm:cxn modelId="{331EF3EE-60BA-474B-86B0-43B7B81D61D1}" type="presParOf" srcId="{42258919-B999-421D-A226-1465F136B9EF}" destId="{B7DE02C2-F85F-49D5-9AAB-E54E842398BF}" srcOrd="0" destOrd="0" presId="urn:microsoft.com/office/officeart/2005/8/layout/hierarchy1"/>
    <dgm:cxn modelId="{B86BBA59-6013-4D35-8D95-E37C7C47B2E4}" type="presParOf" srcId="{B7DE02C2-F85F-49D5-9AAB-E54E842398BF}" destId="{F7273785-547C-44CD-8D4D-25F1EF6FF4A1}" srcOrd="0" destOrd="0" presId="urn:microsoft.com/office/officeart/2005/8/layout/hierarchy1"/>
    <dgm:cxn modelId="{ED4262D8-F276-46C8-A604-52604D935C99}" type="presParOf" srcId="{B7DE02C2-F85F-49D5-9AAB-E54E842398BF}" destId="{AB240E1F-ECB3-4C6A-A47B-ED2FC09AB0A8}" srcOrd="1" destOrd="0" presId="urn:microsoft.com/office/officeart/2005/8/layout/hierarchy1"/>
    <dgm:cxn modelId="{D370ED7F-BF81-4260-9AF1-E8C7B34949B4}" type="presParOf" srcId="{42258919-B999-421D-A226-1465F136B9EF}" destId="{E69C0415-CB3D-4F6D-9014-2AA9FF334ED0}" srcOrd="1" destOrd="0" presId="urn:microsoft.com/office/officeart/2005/8/layout/hierarchy1"/>
    <dgm:cxn modelId="{4A340E3A-4DE5-487C-81E3-547D81450EE8}" type="presParOf" srcId="{E69C0415-CB3D-4F6D-9014-2AA9FF334ED0}" destId="{CEF03DD7-DA82-493F-9F92-44638AA01E52}" srcOrd="0" destOrd="0" presId="urn:microsoft.com/office/officeart/2005/8/layout/hierarchy1"/>
    <dgm:cxn modelId="{03DC0EBB-261D-4F42-9726-F4686FBECB10}" type="presParOf" srcId="{E69C0415-CB3D-4F6D-9014-2AA9FF334ED0}" destId="{2E8C9F78-E04E-48FC-9313-12E28B039D37}" srcOrd="1" destOrd="0" presId="urn:microsoft.com/office/officeart/2005/8/layout/hierarchy1"/>
    <dgm:cxn modelId="{74D84241-19C3-4F17-B938-6A0F47AEFEC8}" type="presParOf" srcId="{2E8C9F78-E04E-48FC-9313-12E28B039D37}" destId="{23F09E6A-C40F-4A0B-B6C3-353AA1BE644E}" srcOrd="0" destOrd="0" presId="urn:microsoft.com/office/officeart/2005/8/layout/hierarchy1"/>
    <dgm:cxn modelId="{968B33FE-3950-46FC-B302-FCFBBB7F4836}" type="presParOf" srcId="{23F09E6A-C40F-4A0B-B6C3-353AA1BE644E}" destId="{9848724D-C65A-4F0A-A273-9CB9EC2C2197}" srcOrd="0" destOrd="0" presId="urn:microsoft.com/office/officeart/2005/8/layout/hierarchy1"/>
    <dgm:cxn modelId="{9DBB1AC4-8FC2-40E5-A4C3-2E37CBEB6D3E}" type="presParOf" srcId="{23F09E6A-C40F-4A0B-B6C3-353AA1BE644E}" destId="{F98D2924-B682-4370-880E-AFB63AC4D971}" srcOrd="1" destOrd="0" presId="urn:microsoft.com/office/officeart/2005/8/layout/hierarchy1"/>
    <dgm:cxn modelId="{A2692EAE-997D-4797-8D3F-D1C82B8D0178}" type="presParOf" srcId="{2E8C9F78-E04E-48FC-9313-12E28B039D37}" destId="{CFB2ED4A-0C93-4325-A7FE-D5EA17969D6F}" srcOrd="1" destOrd="0" presId="urn:microsoft.com/office/officeart/2005/8/layout/hierarchy1"/>
    <dgm:cxn modelId="{D1FFC726-5DF8-4A5B-B792-D3FF23F000DB}" type="presParOf" srcId="{CFB2ED4A-0C93-4325-A7FE-D5EA17969D6F}" destId="{8FFF26F5-F3C8-484D-8181-D592C75C3C66}" srcOrd="0" destOrd="0" presId="urn:microsoft.com/office/officeart/2005/8/layout/hierarchy1"/>
    <dgm:cxn modelId="{384FB049-196D-48DF-B1D1-872B44091094}" type="presParOf" srcId="{CFB2ED4A-0C93-4325-A7FE-D5EA17969D6F}" destId="{7E138343-3C51-473C-83B3-0C6DC58694E7}" srcOrd="1" destOrd="0" presId="urn:microsoft.com/office/officeart/2005/8/layout/hierarchy1"/>
    <dgm:cxn modelId="{60FF7783-842F-4E59-A567-11DB64B4F120}" type="presParOf" srcId="{7E138343-3C51-473C-83B3-0C6DC58694E7}" destId="{42E7288E-EAC2-44A2-AC35-06927DD2BCE8}" srcOrd="0" destOrd="0" presId="urn:microsoft.com/office/officeart/2005/8/layout/hierarchy1"/>
    <dgm:cxn modelId="{1759B7FA-7CEA-4160-97FD-2DBC4284F845}" type="presParOf" srcId="{42E7288E-EAC2-44A2-AC35-06927DD2BCE8}" destId="{B5001B99-5928-4CFA-A763-DE55F0756A23}" srcOrd="0" destOrd="0" presId="urn:microsoft.com/office/officeart/2005/8/layout/hierarchy1"/>
    <dgm:cxn modelId="{DB58BBB5-03E5-460B-B278-25E81E0BA3CB}" type="presParOf" srcId="{42E7288E-EAC2-44A2-AC35-06927DD2BCE8}" destId="{F6323743-680A-4906-B03B-C6FC8FADF100}" srcOrd="1" destOrd="0" presId="urn:microsoft.com/office/officeart/2005/8/layout/hierarchy1"/>
    <dgm:cxn modelId="{D27F340A-8D7D-4659-8821-B75DD9BF2DC8}" type="presParOf" srcId="{7E138343-3C51-473C-83B3-0C6DC58694E7}" destId="{DB1AC4BE-2A6F-4A77-8C62-38C681A1E6F7}" srcOrd="1" destOrd="0" presId="urn:microsoft.com/office/officeart/2005/8/layout/hierarchy1"/>
    <dgm:cxn modelId="{D6E1BAFD-9C7A-42DE-81CC-AC452C0D2EE2}" type="presParOf" srcId="{DB1AC4BE-2A6F-4A77-8C62-38C681A1E6F7}" destId="{441B777C-4C92-45CE-AA5A-75A6605A8DAE}" srcOrd="0" destOrd="0" presId="urn:microsoft.com/office/officeart/2005/8/layout/hierarchy1"/>
    <dgm:cxn modelId="{90719F0D-2F24-4303-ABA5-9705DD9AB538}" type="presParOf" srcId="{DB1AC4BE-2A6F-4A77-8C62-38C681A1E6F7}" destId="{4B76C98E-550E-4A25-9431-AF0E5D57F43E}" srcOrd="1" destOrd="0" presId="urn:microsoft.com/office/officeart/2005/8/layout/hierarchy1"/>
    <dgm:cxn modelId="{EA4526F2-A120-49E4-85DC-91E13F588075}" type="presParOf" srcId="{4B76C98E-550E-4A25-9431-AF0E5D57F43E}" destId="{9EA49CAA-1D7A-4950-B8E8-60B8491AD6BA}" srcOrd="0" destOrd="0" presId="urn:microsoft.com/office/officeart/2005/8/layout/hierarchy1"/>
    <dgm:cxn modelId="{6C899DDC-00D9-46F9-8CEB-A4F880A1FCB9}" type="presParOf" srcId="{9EA49CAA-1D7A-4950-B8E8-60B8491AD6BA}" destId="{5BDE875C-FA94-43A0-9F67-9FE4CA60530C}" srcOrd="0" destOrd="0" presId="urn:microsoft.com/office/officeart/2005/8/layout/hierarchy1"/>
    <dgm:cxn modelId="{693AACF7-CB17-4064-94ED-0761FEECD0BF}" type="presParOf" srcId="{9EA49CAA-1D7A-4950-B8E8-60B8491AD6BA}" destId="{97D49339-4C62-4740-87AA-C67F5295DFA1}" srcOrd="1" destOrd="0" presId="urn:microsoft.com/office/officeart/2005/8/layout/hierarchy1"/>
    <dgm:cxn modelId="{AA2E2D02-B88F-4BF3-9019-C4B27098E63B}" type="presParOf" srcId="{4B76C98E-550E-4A25-9431-AF0E5D57F43E}" destId="{8D3FDD2B-211D-4D9F-BA20-5847AA4E59F2}" srcOrd="1" destOrd="0" presId="urn:microsoft.com/office/officeart/2005/8/layout/hierarchy1"/>
    <dgm:cxn modelId="{9A9708BB-2AF8-45FC-8226-738ADDA97BA6}" type="presParOf" srcId="{E69C0415-CB3D-4F6D-9014-2AA9FF334ED0}" destId="{0046EE0C-31A7-47AC-8F35-2B4EB49AB866}" srcOrd="2" destOrd="0" presId="urn:microsoft.com/office/officeart/2005/8/layout/hierarchy1"/>
    <dgm:cxn modelId="{B96485DA-F5BB-44EF-ADD4-A8144B0AC1B8}" type="presParOf" srcId="{E69C0415-CB3D-4F6D-9014-2AA9FF334ED0}" destId="{24FC83A4-BDD6-492E-B398-CC49868F159C}" srcOrd="3" destOrd="0" presId="urn:microsoft.com/office/officeart/2005/8/layout/hierarchy1"/>
    <dgm:cxn modelId="{1B05FE5F-EAA9-4D36-B722-C52A7D67CD2C}" type="presParOf" srcId="{24FC83A4-BDD6-492E-B398-CC49868F159C}" destId="{303FF575-7234-44BF-B24A-8033B4DF15A6}" srcOrd="0" destOrd="0" presId="urn:microsoft.com/office/officeart/2005/8/layout/hierarchy1"/>
    <dgm:cxn modelId="{05AA7E14-BD34-46C5-ABF8-D7083923B0AA}" type="presParOf" srcId="{303FF575-7234-44BF-B24A-8033B4DF15A6}" destId="{CEBFC7CB-1D3E-4E41-AE69-3D379140C4FD}" srcOrd="0" destOrd="0" presId="urn:microsoft.com/office/officeart/2005/8/layout/hierarchy1"/>
    <dgm:cxn modelId="{A7C0B8DA-764E-4B49-9FDC-20189EC941D8}" type="presParOf" srcId="{303FF575-7234-44BF-B24A-8033B4DF15A6}" destId="{405CF39F-AC3A-490B-BFAA-481765E489ED}" srcOrd="1" destOrd="0" presId="urn:microsoft.com/office/officeart/2005/8/layout/hierarchy1"/>
    <dgm:cxn modelId="{51E6478B-FEBA-436C-B199-3E2A4A734FC0}" type="presParOf" srcId="{24FC83A4-BDD6-492E-B398-CC49868F159C}" destId="{464B879D-0BED-481D-9020-1B52D5B043FF}" srcOrd="1" destOrd="0" presId="urn:microsoft.com/office/officeart/2005/8/layout/hierarchy1"/>
    <dgm:cxn modelId="{614D09D0-2FDE-4F71-9394-546A905539FB}" type="presParOf" srcId="{464B879D-0BED-481D-9020-1B52D5B043FF}" destId="{4B7677CE-D369-4738-81C0-CB628C39380B}" srcOrd="0" destOrd="0" presId="urn:microsoft.com/office/officeart/2005/8/layout/hierarchy1"/>
    <dgm:cxn modelId="{DE371C03-DC9B-4AB1-84A2-EEFB654B347D}" type="presParOf" srcId="{464B879D-0BED-481D-9020-1B52D5B043FF}" destId="{D32791DB-A649-47A0-B3FE-C897AAEF418E}" srcOrd="1" destOrd="0" presId="urn:microsoft.com/office/officeart/2005/8/layout/hierarchy1"/>
    <dgm:cxn modelId="{7412217F-AF38-4586-B506-B3886AB06381}" type="presParOf" srcId="{D32791DB-A649-47A0-B3FE-C897AAEF418E}" destId="{6BBF2D61-F830-4977-971E-88D6121C7839}" srcOrd="0" destOrd="0" presId="urn:microsoft.com/office/officeart/2005/8/layout/hierarchy1"/>
    <dgm:cxn modelId="{3E278615-3B9E-4C89-A48F-2B2385089189}" type="presParOf" srcId="{6BBF2D61-F830-4977-971E-88D6121C7839}" destId="{50514CA0-E1B9-4375-8109-F84BE6950BD2}" srcOrd="0" destOrd="0" presId="urn:microsoft.com/office/officeart/2005/8/layout/hierarchy1"/>
    <dgm:cxn modelId="{7B015E26-B176-4217-A1A7-901CA56B4BE6}" type="presParOf" srcId="{6BBF2D61-F830-4977-971E-88D6121C7839}" destId="{933EB39C-88D5-4F63-8EEC-B01CFD652F3A}" srcOrd="1" destOrd="0" presId="urn:microsoft.com/office/officeart/2005/8/layout/hierarchy1"/>
    <dgm:cxn modelId="{300F3769-9FB3-4AB5-8947-0AEC6B2FCE1C}" type="presParOf" srcId="{D32791DB-A649-47A0-B3FE-C897AAEF418E}" destId="{5EE0AA08-4CAD-49BC-BE3A-7F63F5C56C76}" srcOrd="1" destOrd="0" presId="urn:microsoft.com/office/officeart/2005/8/layout/hierarchy1"/>
    <dgm:cxn modelId="{31BDBC25-3461-487C-A813-4C55352DFA27}" type="presParOf" srcId="{464B879D-0BED-481D-9020-1B52D5B043FF}" destId="{507EE2AA-B17E-4A5B-8703-27E580C54C02}" srcOrd="2" destOrd="0" presId="urn:microsoft.com/office/officeart/2005/8/layout/hierarchy1"/>
    <dgm:cxn modelId="{92F776B4-B6EF-4A51-B3D2-CA5A5BFBA06B}" type="presParOf" srcId="{464B879D-0BED-481D-9020-1B52D5B043FF}" destId="{0785B6CC-3788-4199-9FA6-BC5FC57E6215}" srcOrd="3" destOrd="0" presId="urn:microsoft.com/office/officeart/2005/8/layout/hierarchy1"/>
    <dgm:cxn modelId="{E6BEA06B-1EDB-4A76-8CED-41EF2F78B009}" type="presParOf" srcId="{0785B6CC-3788-4199-9FA6-BC5FC57E6215}" destId="{2715310D-8E03-421E-8C02-36225490D80A}" srcOrd="0" destOrd="0" presId="urn:microsoft.com/office/officeart/2005/8/layout/hierarchy1"/>
    <dgm:cxn modelId="{E61BC35C-FBAE-407E-8065-47245B96B9CC}" type="presParOf" srcId="{2715310D-8E03-421E-8C02-36225490D80A}" destId="{55814088-FD51-4531-BB0D-C7CB683AB225}" srcOrd="0" destOrd="0" presId="urn:microsoft.com/office/officeart/2005/8/layout/hierarchy1"/>
    <dgm:cxn modelId="{15B0DA95-AED9-487F-BE5C-89BFAC780A05}" type="presParOf" srcId="{2715310D-8E03-421E-8C02-36225490D80A}" destId="{44F34603-CDA7-4726-8072-21FF301C13E7}" srcOrd="1" destOrd="0" presId="urn:microsoft.com/office/officeart/2005/8/layout/hierarchy1"/>
    <dgm:cxn modelId="{BBB11D06-ECE3-4759-B0AC-4DB5B5E7C925}" type="presParOf" srcId="{0785B6CC-3788-4199-9FA6-BC5FC57E6215}" destId="{CA16B5A2-787C-4070-8B16-CB1471FA22AD}" srcOrd="1" destOrd="0" presId="urn:microsoft.com/office/officeart/2005/8/layout/hierarchy1"/>
    <dgm:cxn modelId="{7BC638B0-2A6D-4D6C-B476-188CE37B4B57}" type="presParOf" srcId="{464B879D-0BED-481D-9020-1B52D5B043FF}" destId="{CD3B93A9-DA2F-4E97-8596-366FA30B3BC4}" srcOrd="4" destOrd="0" presId="urn:microsoft.com/office/officeart/2005/8/layout/hierarchy1"/>
    <dgm:cxn modelId="{D88B341C-50DE-4DF8-B069-F7AC5EA993DB}" type="presParOf" srcId="{464B879D-0BED-481D-9020-1B52D5B043FF}" destId="{3B7A5F60-BF00-4E65-86BD-9C19DDDE8965}" srcOrd="5" destOrd="0" presId="urn:microsoft.com/office/officeart/2005/8/layout/hierarchy1"/>
    <dgm:cxn modelId="{AA9B6E42-1B39-4442-B1C9-D8AF2E925BFA}" type="presParOf" srcId="{3B7A5F60-BF00-4E65-86BD-9C19DDDE8965}" destId="{AC0FDF24-6675-4386-8A94-A0A5317D6C8A}" srcOrd="0" destOrd="0" presId="urn:microsoft.com/office/officeart/2005/8/layout/hierarchy1"/>
    <dgm:cxn modelId="{2BA9D0F8-F867-4322-B21D-E155A34C7FC2}" type="presParOf" srcId="{AC0FDF24-6675-4386-8A94-A0A5317D6C8A}" destId="{6D8D2B94-4BFB-43B5-B9F4-1CD19B56FFCF}" srcOrd="0" destOrd="0" presId="urn:microsoft.com/office/officeart/2005/8/layout/hierarchy1"/>
    <dgm:cxn modelId="{F5D1D503-DD03-4D66-B271-B7DD04418ECE}" type="presParOf" srcId="{AC0FDF24-6675-4386-8A94-A0A5317D6C8A}" destId="{54C965A2-6175-4C19-AFF1-92D34A043FC8}" srcOrd="1" destOrd="0" presId="urn:microsoft.com/office/officeart/2005/8/layout/hierarchy1"/>
    <dgm:cxn modelId="{AA8E01A4-2A70-4079-AE02-C138487F6DB9}" type="presParOf" srcId="{3B7A5F60-BF00-4E65-86BD-9C19DDDE8965}" destId="{07AF8D2F-1AE1-45F8-BFFB-A6218F6D24FD}" srcOrd="1" destOrd="0" presId="urn:microsoft.com/office/officeart/2005/8/layout/hierarchy1"/>
    <dgm:cxn modelId="{6353A228-540F-4B21-8618-A5B3F8AC94B7}" type="presParOf" srcId="{07AF8D2F-1AE1-45F8-BFFB-A6218F6D24FD}" destId="{8C8D0ED1-F946-404D-8AA5-4D13D5AE4DBE}" srcOrd="0" destOrd="0" presId="urn:microsoft.com/office/officeart/2005/8/layout/hierarchy1"/>
    <dgm:cxn modelId="{647B24D3-B280-4896-BB72-E57C0FB8F47E}" type="presParOf" srcId="{07AF8D2F-1AE1-45F8-BFFB-A6218F6D24FD}" destId="{33260F8F-6AA5-436B-8C2A-EEC2DE3BB9BF}" srcOrd="1" destOrd="0" presId="urn:microsoft.com/office/officeart/2005/8/layout/hierarchy1"/>
    <dgm:cxn modelId="{CB7F678B-AF3C-4A97-A6AA-52B5A0407085}" type="presParOf" srcId="{33260F8F-6AA5-436B-8C2A-EEC2DE3BB9BF}" destId="{514A2BBE-273F-4A5F-9E0A-22875572CD8C}" srcOrd="0" destOrd="0" presId="urn:microsoft.com/office/officeart/2005/8/layout/hierarchy1"/>
    <dgm:cxn modelId="{527BEE8B-ABB7-4024-94B0-BDA860AF5545}" type="presParOf" srcId="{514A2BBE-273F-4A5F-9E0A-22875572CD8C}" destId="{06FC93D1-2593-4579-BC39-1F2F5CAD552D}" srcOrd="0" destOrd="0" presId="urn:microsoft.com/office/officeart/2005/8/layout/hierarchy1"/>
    <dgm:cxn modelId="{0E5CC23D-1400-4CF8-9FAD-CB42EC3D01FD}" type="presParOf" srcId="{514A2BBE-273F-4A5F-9E0A-22875572CD8C}" destId="{C00E33EC-F1AF-49EE-A844-35775C1379BA}" srcOrd="1" destOrd="0" presId="urn:microsoft.com/office/officeart/2005/8/layout/hierarchy1"/>
    <dgm:cxn modelId="{C7A99329-F0BE-486D-A402-9DD6D2471A87}" type="presParOf" srcId="{33260F8F-6AA5-436B-8C2A-EEC2DE3BB9BF}" destId="{F2439DE3-CD76-487C-BDB1-F3E32886B20F}" srcOrd="1" destOrd="0" presId="urn:microsoft.com/office/officeart/2005/8/layout/hierarchy1"/>
    <dgm:cxn modelId="{256B84F0-2B66-41F3-9956-16621A6FADBE}" type="presParOf" srcId="{464B879D-0BED-481D-9020-1B52D5B043FF}" destId="{EB959D0D-4AAE-4686-92A4-1B68B635EFEC}" srcOrd="6" destOrd="0" presId="urn:microsoft.com/office/officeart/2005/8/layout/hierarchy1"/>
    <dgm:cxn modelId="{AB375E1C-B3D5-4976-B779-FB4FCD84C083}" type="presParOf" srcId="{464B879D-0BED-481D-9020-1B52D5B043FF}" destId="{F58E9D26-66AE-4376-95D9-43C5AC1790E7}" srcOrd="7" destOrd="0" presId="urn:microsoft.com/office/officeart/2005/8/layout/hierarchy1"/>
    <dgm:cxn modelId="{82A7ADD5-A612-4060-9A2B-E2DB117F9794}" type="presParOf" srcId="{F58E9D26-66AE-4376-95D9-43C5AC1790E7}" destId="{7A42981F-C88E-4289-B8DE-305697D6BD09}" srcOrd="0" destOrd="0" presId="urn:microsoft.com/office/officeart/2005/8/layout/hierarchy1"/>
    <dgm:cxn modelId="{B00796FB-E2C7-4B0D-A0FE-AF7601CB9643}" type="presParOf" srcId="{7A42981F-C88E-4289-B8DE-305697D6BD09}" destId="{D7D35732-B30A-4AD2-8184-C9208B0E70D9}" srcOrd="0" destOrd="0" presId="urn:microsoft.com/office/officeart/2005/8/layout/hierarchy1"/>
    <dgm:cxn modelId="{88303801-FD1E-4859-99E9-0E04DBF799C0}" type="presParOf" srcId="{7A42981F-C88E-4289-B8DE-305697D6BD09}" destId="{74ECC5C5-FEF1-4E56-A087-FBC69AC94742}" srcOrd="1" destOrd="0" presId="urn:microsoft.com/office/officeart/2005/8/layout/hierarchy1"/>
    <dgm:cxn modelId="{2466AB96-58B1-4DF7-A82F-A078870A73F9}" type="presParOf" srcId="{F58E9D26-66AE-4376-95D9-43C5AC1790E7}" destId="{D1E63D61-B935-4B5E-A7A5-7443516A7593}" srcOrd="1" destOrd="0" presId="urn:microsoft.com/office/officeart/2005/8/layout/hierarchy1"/>
    <dgm:cxn modelId="{72396EB1-0664-4B3D-9822-27E5BD4B9290}" type="presParOf" srcId="{464B879D-0BED-481D-9020-1B52D5B043FF}" destId="{AF53C796-33E4-4768-845F-38FFEE8FF5A7}" srcOrd="8" destOrd="0" presId="urn:microsoft.com/office/officeart/2005/8/layout/hierarchy1"/>
    <dgm:cxn modelId="{42B43DA1-0FCD-475B-A928-F4140E09E245}" type="presParOf" srcId="{464B879D-0BED-481D-9020-1B52D5B043FF}" destId="{9E59B46C-E9DB-44AE-B2CB-7BC88F24BF7C}" srcOrd="9" destOrd="0" presId="urn:microsoft.com/office/officeart/2005/8/layout/hierarchy1"/>
    <dgm:cxn modelId="{7532814C-218B-4C66-B5C0-3B7F974D291D}" type="presParOf" srcId="{9E59B46C-E9DB-44AE-B2CB-7BC88F24BF7C}" destId="{E0B12713-C4A4-40F3-8DB2-6B0EEC30389D}" srcOrd="0" destOrd="0" presId="urn:microsoft.com/office/officeart/2005/8/layout/hierarchy1"/>
    <dgm:cxn modelId="{D9D348EE-33B7-479E-AC13-3591B30BDBFD}" type="presParOf" srcId="{E0B12713-C4A4-40F3-8DB2-6B0EEC30389D}" destId="{DC93A743-1FC1-4DBB-868A-B6D13CA577CF}" srcOrd="0" destOrd="0" presId="urn:microsoft.com/office/officeart/2005/8/layout/hierarchy1"/>
    <dgm:cxn modelId="{D73D8A76-CDEF-46EE-B24A-DFAA8D8962E0}" type="presParOf" srcId="{E0B12713-C4A4-40F3-8DB2-6B0EEC30389D}" destId="{B62B89A9-5FC4-4CEC-804F-76275404A7D5}" srcOrd="1" destOrd="0" presId="urn:microsoft.com/office/officeart/2005/8/layout/hierarchy1"/>
    <dgm:cxn modelId="{CADB3EBC-D610-4D66-81BB-6F8310864137}" type="presParOf" srcId="{9E59B46C-E9DB-44AE-B2CB-7BC88F24BF7C}" destId="{C158198A-165D-49C5-9840-27B49AD3C3AA}" srcOrd="1" destOrd="0" presId="urn:microsoft.com/office/officeart/2005/8/layout/hierarchy1"/>
    <dgm:cxn modelId="{889BDD11-0BFD-4E36-BE1B-EBB9D9D5B310}" type="presParOf" srcId="{C158198A-165D-49C5-9840-27B49AD3C3AA}" destId="{2C69B776-E85B-4A52-9BB0-E961B58740E5}" srcOrd="0" destOrd="0" presId="urn:microsoft.com/office/officeart/2005/8/layout/hierarchy1"/>
    <dgm:cxn modelId="{F46E54A4-87F2-4A6C-A879-5E09FCB684F9}" type="presParOf" srcId="{C158198A-165D-49C5-9840-27B49AD3C3AA}" destId="{88837A19-E4FA-4962-A39A-7A4CAEF21C8A}" srcOrd="1" destOrd="0" presId="urn:microsoft.com/office/officeart/2005/8/layout/hierarchy1"/>
    <dgm:cxn modelId="{FAC81C5E-7E65-48DD-A838-7E4382D37230}" type="presParOf" srcId="{88837A19-E4FA-4962-A39A-7A4CAEF21C8A}" destId="{EDBEE606-23F2-4959-A91D-89484C2A2FA1}" srcOrd="0" destOrd="0" presId="urn:microsoft.com/office/officeart/2005/8/layout/hierarchy1"/>
    <dgm:cxn modelId="{60B82A78-4D1A-4F97-AFFA-D62C05AA6E29}" type="presParOf" srcId="{EDBEE606-23F2-4959-A91D-89484C2A2FA1}" destId="{7DFF7EAD-B832-4590-85E6-DCB8BD824B1E}" srcOrd="0" destOrd="0" presId="urn:microsoft.com/office/officeart/2005/8/layout/hierarchy1"/>
    <dgm:cxn modelId="{C1C7526B-9F89-48D1-AB8D-F1836FD9ED33}" type="presParOf" srcId="{EDBEE606-23F2-4959-A91D-89484C2A2FA1}" destId="{ADFA7178-0683-4447-9ACC-DFE1D8A39C46}" srcOrd="1" destOrd="0" presId="urn:microsoft.com/office/officeart/2005/8/layout/hierarchy1"/>
    <dgm:cxn modelId="{9B0F1134-DAAF-41E2-8D98-29B08D2BA679}" type="presParOf" srcId="{88837A19-E4FA-4962-A39A-7A4CAEF21C8A}" destId="{BB61FBD5-5982-4B72-A9A7-A033922389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82A852-C450-4E3A-9BCA-5672FE6C628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D0048602-875E-4F1E-A500-DC7CD374D664}">
      <dgm:prSet phldrT="[Texto]" custT="1"/>
      <dgm:spPr/>
      <dgm:t>
        <a:bodyPr/>
        <a:lstStyle/>
        <a:p>
          <a:r>
            <a:rPr lang="es-CO" sz="1400" b="1"/>
            <a:t>Programa de Discapacidad</a:t>
          </a:r>
        </a:p>
      </dgm:t>
    </dgm:pt>
    <dgm:pt modelId="{4EF80CC1-131C-4AB7-B463-6BED07B16F99}" type="parTrans" cxnId="{D40053C4-C74E-440B-8892-D5471BD1FDFE}">
      <dgm:prSet/>
      <dgm:spPr/>
      <dgm:t>
        <a:bodyPr/>
        <a:lstStyle/>
        <a:p>
          <a:endParaRPr lang="es-CO" sz="1400" b="1"/>
        </a:p>
      </dgm:t>
    </dgm:pt>
    <dgm:pt modelId="{76BA349C-D8CF-4BE8-B32C-FFD6D3DC0B5E}" type="sibTrans" cxnId="{D40053C4-C74E-440B-8892-D5471BD1FDFE}">
      <dgm:prSet/>
      <dgm:spPr/>
      <dgm:t>
        <a:bodyPr/>
        <a:lstStyle/>
        <a:p>
          <a:endParaRPr lang="es-CO" sz="1400" b="1"/>
        </a:p>
      </dgm:t>
    </dgm:pt>
    <dgm:pt modelId="{33432718-1BA1-4D18-A65F-3C45687CF119}">
      <dgm:prSet phldrT="[Texto]" custT="1"/>
      <dgm:spPr/>
      <dgm:t>
        <a:bodyPr/>
        <a:lstStyle/>
        <a:p>
          <a:r>
            <a:rPr lang="es-CO" sz="1400" b="1" dirty="0"/>
            <a:t>Tamizajes en grados preescolar y primero</a:t>
          </a:r>
        </a:p>
      </dgm:t>
    </dgm:pt>
    <dgm:pt modelId="{69E67DBE-2948-4929-ADEE-A08CB8CB3A82}" type="parTrans" cxnId="{BC905C92-135F-4F71-B151-FF9B8C6ECD60}">
      <dgm:prSet/>
      <dgm:spPr/>
      <dgm:t>
        <a:bodyPr/>
        <a:lstStyle/>
        <a:p>
          <a:endParaRPr lang="es-CO" sz="1400" b="1"/>
        </a:p>
      </dgm:t>
    </dgm:pt>
    <dgm:pt modelId="{2820B968-3CA3-4D4D-84EB-9FE05949839F}" type="sibTrans" cxnId="{BC905C92-135F-4F71-B151-FF9B8C6ECD60}">
      <dgm:prSet/>
      <dgm:spPr/>
      <dgm:t>
        <a:bodyPr/>
        <a:lstStyle/>
        <a:p>
          <a:endParaRPr lang="es-CO" sz="1400" b="1"/>
        </a:p>
      </dgm:t>
    </dgm:pt>
    <dgm:pt modelId="{A195AA60-0060-4929-8172-BACF598038DA}">
      <dgm:prSet phldrT="[Texto]" custT="1"/>
      <dgm:spPr/>
      <dgm:t>
        <a:bodyPr/>
        <a:lstStyle/>
        <a:p>
          <a:r>
            <a:rPr lang="es-CO" sz="1400" b="1" dirty="0"/>
            <a:t>Talleres de sensibilización, LSC, braille, etc. </a:t>
          </a:r>
        </a:p>
      </dgm:t>
    </dgm:pt>
    <dgm:pt modelId="{5CAE6359-F2B2-40BF-8598-CE58AA262E98}" type="parTrans" cxnId="{59D53A4D-70D4-4D11-9310-AFEC3DF7D463}">
      <dgm:prSet/>
      <dgm:spPr/>
      <dgm:t>
        <a:bodyPr/>
        <a:lstStyle/>
        <a:p>
          <a:endParaRPr lang="es-CO" sz="1400" b="1"/>
        </a:p>
      </dgm:t>
    </dgm:pt>
    <dgm:pt modelId="{5278E007-B5DE-47F7-B3DC-F1EE55AAB987}" type="sibTrans" cxnId="{59D53A4D-70D4-4D11-9310-AFEC3DF7D463}">
      <dgm:prSet/>
      <dgm:spPr/>
      <dgm:t>
        <a:bodyPr/>
        <a:lstStyle/>
        <a:p>
          <a:endParaRPr lang="es-CO" sz="1400" b="1"/>
        </a:p>
      </dgm:t>
    </dgm:pt>
    <dgm:pt modelId="{74724854-B89C-404A-9C2C-3FE2EE6F67BE}">
      <dgm:prSet phldrT="[Texto]" custT="1"/>
      <dgm:spPr/>
      <dgm:t>
        <a:bodyPr/>
        <a:lstStyle/>
        <a:p>
          <a:r>
            <a:rPr lang="es-CO" sz="1400" b="1" dirty="0"/>
            <a:t>Brigadas de oferta de servicios</a:t>
          </a:r>
        </a:p>
      </dgm:t>
    </dgm:pt>
    <dgm:pt modelId="{2C2B1736-8EEA-461E-BAC5-DA4E4E8D9D9C}" type="parTrans" cxnId="{C500168F-604E-4A34-9923-7AF6BCFF697C}">
      <dgm:prSet/>
      <dgm:spPr/>
      <dgm:t>
        <a:bodyPr/>
        <a:lstStyle/>
        <a:p>
          <a:endParaRPr lang="es-CO" sz="1400" b="1"/>
        </a:p>
      </dgm:t>
    </dgm:pt>
    <dgm:pt modelId="{C4A8F1BF-A61F-470F-B5A6-0970F812761D}" type="sibTrans" cxnId="{C500168F-604E-4A34-9923-7AF6BCFF697C}">
      <dgm:prSet/>
      <dgm:spPr/>
      <dgm:t>
        <a:bodyPr/>
        <a:lstStyle/>
        <a:p>
          <a:endParaRPr lang="es-CO" sz="1400" b="1"/>
        </a:p>
      </dgm:t>
    </dgm:pt>
    <dgm:pt modelId="{D95FD0D9-2419-42C0-992B-1C48A13FD8E7}">
      <dgm:prSet phldrT="[Texto]" custT="1"/>
      <dgm:spPr/>
      <dgm:t>
        <a:bodyPr/>
        <a:lstStyle/>
        <a:p>
          <a:r>
            <a:rPr lang="es-CO" sz="1400" b="1" dirty="0"/>
            <a:t>Préstamo de ayudas técnicas</a:t>
          </a:r>
        </a:p>
      </dgm:t>
    </dgm:pt>
    <dgm:pt modelId="{6E5AE1F5-CCE9-4AC1-92A1-BB45B22F9BFD}" type="parTrans" cxnId="{626D98CC-0641-4C7A-A5C0-4D3641031A68}">
      <dgm:prSet/>
      <dgm:spPr/>
      <dgm:t>
        <a:bodyPr/>
        <a:lstStyle/>
        <a:p>
          <a:endParaRPr lang="es-CO" sz="1400" b="1"/>
        </a:p>
      </dgm:t>
    </dgm:pt>
    <dgm:pt modelId="{473AD29A-E11F-4C1B-BD6A-A1950F30830B}" type="sibTrans" cxnId="{626D98CC-0641-4C7A-A5C0-4D3641031A68}">
      <dgm:prSet/>
      <dgm:spPr/>
      <dgm:t>
        <a:bodyPr/>
        <a:lstStyle/>
        <a:p>
          <a:endParaRPr lang="es-CO" sz="1400" b="1"/>
        </a:p>
      </dgm:t>
    </dgm:pt>
    <dgm:pt modelId="{B62F4428-393D-4B53-8B7E-E1A814FCB58F}">
      <dgm:prSet phldrT="[Texto]" custT="1"/>
      <dgm:spPr/>
      <dgm:t>
        <a:bodyPr/>
        <a:lstStyle/>
        <a:p>
          <a:r>
            <a:rPr lang="es-CO" sz="1400" b="1"/>
            <a:t>Silla de ruedas no plegables</a:t>
          </a:r>
        </a:p>
      </dgm:t>
    </dgm:pt>
    <dgm:pt modelId="{243649C2-5448-44A4-BE96-7EC15F71BDCF}" type="parTrans" cxnId="{8442B04E-FC62-45DD-B04A-1F4EF7A7B0DA}">
      <dgm:prSet/>
      <dgm:spPr/>
      <dgm:t>
        <a:bodyPr/>
        <a:lstStyle/>
        <a:p>
          <a:endParaRPr lang="es-CO" sz="1400" b="1"/>
        </a:p>
      </dgm:t>
    </dgm:pt>
    <dgm:pt modelId="{EE532385-0C3E-4CCC-861F-1F8F47A385E9}" type="sibTrans" cxnId="{8442B04E-FC62-45DD-B04A-1F4EF7A7B0DA}">
      <dgm:prSet/>
      <dgm:spPr/>
      <dgm:t>
        <a:bodyPr/>
        <a:lstStyle/>
        <a:p>
          <a:endParaRPr lang="es-CO" sz="1400" b="1"/>
        </a:p>
      </dgm:t>
    </dgm:pt>
    <dgm:pt modelId="{8E5DEF18-DE6D-43B4-933E-B8180F77038E}">
      <dgm:prSet phldrT="[Texto]" custT="1"/>
      <dgm:spPr/>
      <dgm:t>
        <a:bodyPr/>
        <a:lstStyle/>
        <a:p>
          <a:r>
            <a:rPr lang="es-CO" sz="1400" b="1" dirty="0"/>
            <a:t>Cuidando Cuidadores</a:t>
          </a:r>
        </a:p>
      </dgm:t>
    </dgm:pt>
    <dgm:pt modelId="{56601B45-E006-4349-8480-43BCC9B693D0}" type="parTrans" cxnId="{41221DB5-4B4E-4EB0-BE89-1F1CA123C8FD}">
      <dgm:prSet/>
      <dgm:spPr/>
      <dgm:t>
        <a:bodyPr/>
        <a:lstStyle/>
        <a:p>
          <a:endParaRPr lang="es-CO" sz="1200"/>
        </a:p>
      </dgm:t>
    </dgm:pt>
    <dgm:pt modelId="{E03FBD29-6D68-4483-808F-67AE3711A31D}" type="sibTrans" cxnId="{41221DB5-4B4E-4EB0-BE89-1F1CA123C8FD}">
      <dgm:prSet/>
      <dgm:spPr/>
      <dgm:t>
        <a:bodyPr/>
        <a:lstStyle/>
        <a:p>
          <a:endParaRPr lang="es-CO" sz="1200"/>
        </a:p>
      </dgm:t>
    </dgm:pt>
    <dgm:pt modelId="{19346A9D-1E31-426D-A3BD-1BC7FC28CEC1}">
      <dgm:prSet phldrT="[Texto]" custT="1"/>
      <dgm:spPr/>
      <dgm:t>
        <a:bodyPr/>
        <a:lstStyle/>
        <a:p>
          <a:r>
            <a:rPr lang="es-CO" sz="1400" b="1" dirty="0"/>
            <a:t>Apoyo emprendimientos</a:t>
          </a:r>
        </a:p>
      </dgm:t>
    </dgm:pt>
    <dgm:pt modelId="{DC253602-6C99-4F5C-BC16-9F12A43BC39C}" type="parTrans" cxnId="{AEF7CEE8-7A9A-4F8E-9E66-418765F9931A}">
      <dgm:prSet/>
      <dgm:spPr/>
      <dgm:t>
        <a:bodyPr/>
        <a:lstStyle/>
        <a:p>
          <a:endParaRPr lang="es-CO" sz="1200"/>
        </a:p>
      </dgm:t>
    </dgm:pt>
    <dgm:pt modelId="{56767C99-0821-472D-9A0F-FB95C7BA318B}" type="sibTrans" cxnId="{AEF7CEE8-7A9A-4F8E-9E66-418765F9931A}">
      <dgm:prSet/>
      <dgm:spPr/>
      <dgm:t>
        <a:bodyPr/>
        <a:lstStyle/>
        <a:p>
          <a:endParaRPr lang="es-CO" sz="1200"/>
        </a:p>
      </dgm:t>
    </dgm:pt>
    <dgm:pt modelId="{C6F3AA33-8E80-48EF-A69D-18263E867A40}">
      <dgm:prSet phldrT="[Texto]" custT="1"/>
      <dgm:spPr/>
      <dgm:t>
        <a:bodyPr/>
        <a:lstStyle/>
        <a:p>
          <a:r>
            <a:rPr lang="es-CO" sz="1400" b="1" dirty="0"/>
            <a:t>Certificación de Discapacidad</a:t>
          </a:r>
        </a:p>
      </dgm:t>
    </dgm:pt>
    <dgm:pt modelId="{1A9EA6AE-7729-46EC-A986-1FC23BF9154A}" type="parTrans" cxnId="{E4D5C545-0E5F-4411-B66E-63624563576A}">
      <dgm:prSet/>
      <dgm:spPr/>
      <dgm:t>
        <a:bodyPr/>
        <a:lstStyle/>
        <a:p>
          <a:endParaRPr lang="es-CO" sz="1200"/>
        </a:p>
      </dgm:t>
    </dgm:pt>
    <dgm:pt modelId="{ED3EB76E-781F-4C03-A1F7-D423DC1E8714}" type="sibTrans" cxnId="{E4D5C545-0E5F-4411-B66E-63624563576A}">
      <dgm:prSet/>
      <dgm:spPr/>
      <dgm:t>
        <a:bodyPr/>
        <a:lstStyle/>
        <a:p>
          <a:endParaRPr lang="es-CO" sz="1200"/>
        </a:p>
      </dgm:t>
    </dgm:pt>
    <dgm:pt modelId="{64C734D5-84DC-497B-AB58-C58B6D92552B}" type="pres">
      <dgm:prSet presAssocID="{F782A852-C450-4E3A-9BCA-5672FE6C62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FD3080-3E42-4A12-BEF4-101AA0268889}" type="pres">
      <dgm:prSet presAssocID="{D0048602-875E-4F1E-A500-DC7CD374D664}" presName="hierRoot1" presStyleCnt="0"/>
      <dgm:spPr/>
    </dgm:pt>
    <dgm:pt modelId="{CC3B1A95-82C3-4EC0-B1A0-4620DE7957A7}" type="pres">
      <dgm:prSet presAssocID="{D0048602-875E-4F1E-A500-DC7CD374D664}" presName="composite" presStyleCnt="0"/>
      <dgm:spPr/>
    </dgm:pt>
    <dgm:pt modelId="{75C1C141-3D82-49DC-8FB7-AE5A204A0276}" type="pres">
      <dgm:prSet presAssocID="{D0048602-875E-4F1E-A500-DC7CD374D664}" presName="background" presStyleLbl="node0" presStyleIdx="0" presStyleCnt="1"/>
      <dgm:spPr/>
    </dgm:pt>
    <dgm:pt modelId="{180F6B72-C72E-4F3E-A2CA-39FBAECA6455}" type="pres">
      <dgm:prSet presAssocID="{D0048602-875E-4F1E-A500-DC7CD374D664}" presName="text" presStyleLbl="fgAcc0" presStyleIdx="0" presStyleCnt="1" custScaleX="436235" custScaleY="75241">
        <dgm:presLayoutVars>
          <dgm:chPref val="3"/>
        </dgm:presLayoutVars>
      </dgm:prSet>
      <dgm:spPr/>
    </dgm:pt>
    <dgm:pt modelId="{3ACD9D0A-ACC0-49A0-9ECF-D6E5E89211BA}" type="pres">
      <dgm:prSet presAssocID="{D0048602-875E-4F1E-A500-DC7CD374D664}" presName="hierChild2" presStyleCnt="0"/>
      <dgm:spPr/>
    </dgm:pt>
    <dgm:pt modelId="{29871922-5FFC-450B-BF8E-E7C93EB24AE1}" type="pres">
      <dgm:prSet presAssocID="{69E67DBE-2948-4929-ADEE-A08CB8CB3A82}" presName="Name10" presStyleLbl="parChTrans1D2" presStyleIdx="0" presStyleCnt="7"/>
      <dgm:spPr/>
    </dgm:pt>
    <dgm:pt modelId="{CC4BC0E1-BFFF-42A1-BE86-AE9315B27DFA}" type="pres">
      <dgm:prSet presAssocID="{33432718-1BA1-4D18-A65F-3C45687CF119}" presName="hierRoot2" presStyleCnt="0"/>
      <dgm:spPr/>
    </dgm:pt>
    <dgm:pt modelId="{B1D9873A-5199-4F98-9858-2C654B4C767E}" type="pres">
      <dgm:prSet presAssocID="{33432718-1BA1-4D18-A65F-3C45687CF119}" presName="composite2" presStyleCnt="0"/>
      <dgm:spPr/>
    </dgm:pt>
    <dgm:pt modelId="{8B6F0EA8-E34E-4342-9930-9013642BE0F9}" type="pres">
      <dgm:prSet presAssocID="{33432718-1BA1-4D18-A65F-3C45687CF119}" presName="background2" presStyleLbl="node2" presStyleIdx="0" presStyleCnt="7"/>
      <dgm:spPr/>
    </dgm:pt>
    <dgm:pt modelId="{518AD7BC-B887-41B0-BBF1-7C0F96241B2D}" type="pres">
      <dgm:prSet presAssocID="{33432718-1BA1-4D18-A65F-3C45687CF119}" presName="text2" presStyleLbl="fgAcc2" presStyleIdx="0" presStyleCnt="7" custScaleX="107751" custScaleY="138294">
        <dgm:presLayoutVars>
          <dgm:chPref val="3"/>
        </dgm:presLayoutVars>
      </dgm:prSet>
      <dgm:spPr/>
    </dgm:pt>
    <dgm:pt modelId="{1DB4A01A-494B-4D73-89C1-FC445CE1DC51}" type="pres">
      <dgm:prSet presAssocID="{33432718-1BA1-4D18-A65F-3C45687CF119}" presName="hierChild3" presStyleCnt="0"/>
      <dgm:spPr/>
    </dgm:pt>
    <dgm:pt modelId="{2002B941-DDDB-48CC-9D6B-55555DAC4858}" type="pres">
      <dgm:prSet presAssocID="{56601B45-E006-4349-8480-43BCC9B693D0}" presName="Name10" presStyleLbl="parChTrans1D2" presStyleIdx="1" presStyleCnt="7"/>
      <dgm:spPr/>
    </dgm:pt>
    <dgm:pt modelId="{D5F872C8-9D64-4398-88C7-31F62F2836B9}" type="pres">
      <dgm:prSet presAssocID="{8E5DEF18-DE6D-43B4-933E-B8180F77038E}" presName="hierRoot2" presStyleCnt="0"/>
      <dgm:spPr/>
    </dgm:pt>
    <dgm:pt modelId="{7E7D290D-BD4D-42EE-885D-E5B97554A921}" type="pres">
      <dgm:prSet presAssocID="{8E5DEF18-DE6D-43B4-933E-B8180F77038E}" presName="composite2" presStyleCnt="0"/>
      <dgm:spPr/>
    </dgm:pt>
    <dgm:pt modelId="{48AA458B-FB72-4DB3-9184-63B9B9A02D57}" type="pres">
      <dgm:prSet presAssocID="{8E5DEF18-DE6D-43B4-933E-B8180F77038E}" presName="background2" presStyleLbl="node2" presStyleIdx="1" presStyleCnt="7"/>
      <dgm:spPr/>
    </dgm:pt>
    <dgm:pt modelId="{1B319C12-13EB-407A-9CC4-E5D630F2759A}" type="pres">
      <dgm:prSet presAssocID="{8E5DEF18-DE6D-43B4-933E-B8180F77038E}" presName="text2" presStyleLbl="fgAcc2" presStyleIdx="1" presStyleCnt="7">
        <dgm:presLayoutVars>
          <dgm:chPref val="3"/>
        </dgm:presLayoutVars>
      </dgm:prSet>
      <dgm:spPr/>
    </dgm:pt>
    <dgm:pt modelId="{15F28053-9595-4D0D-AF8C-29C5DFFBA61F}" type="pres">
      <dgm:prSet presAssocID="{8E5DEF18-DE6D-43B4-933E-B8180F77038E}" presName="hierChild3" presStyleCnt="0"/>
      <dgm:spPr/>
    </dgm:pt>
    <dgm:pt modelId="{F6E5ED9F-760D-446F-BBE0-E79116ED847B}" type="pres">
      <dgm:prSet presAssocID="{DC253602-6C99-4F5C-BC16-9F12A43BC39C}" presName="Name10" presStyleLbl="parChTrans1D2" presStyleIdx="2" presStyleCnt="7"/>
      <dgm:spPr/>
    </dgm:pt>
    <dgm:pt modelId="{0372BEC7-5953-4889-BD54-C04998710028}" type="pres">
      <dgm:prSet presAssocID="{19346A9D-1E31-426D-A3BD-1BC7FC28CEC1}" presName="hierRoot2" presStyleCnt="0"/>
      <dgm:spPr/>
    </dgm:pt>
    <dgm:pt modelId="{8FA51D4A-7430-4180-AFA9-CD6EDEE56BE7}" type="pres">
      <dgm:prSet presAssocID="{19346A9D-1E31-426D-A3BD-1BC7FC28CEC1}" presName="composite2" presStyleCnt="0"/>
      <dgm:spPr/>
    </dgm:pt>
    <dgm:pt modelId="{72D8B224-0B9C-419A-A72C-33DF315E1424}" type="pres">
      <dgm:prSet presAssocID="{19346A9D-1E31-426D-A3BD-1BC7FC28CEC1}" presName="background2" presStyleLbl="node2" presStyleIdx="2" presStyleCnt="7"/>
      <dgm:spPr/>
    </dgm:pt>
    <dgm:pt modelId="{33B6AB1E-D80D-4850-9CC9-1F3156151098}" type="pres">
      <dgm:prSet presAssocID="{19346A9D-1E31-426D-A3BD-1BC7FC28CEC1}" presName="text2" presStyleLbl="fgAcc2" presStyleIdx="2" presStyleCnt="7">
        <dgm:presLayoutVars>
          <dgm:chPref val="3"/>
        </dgm:presLayoutVars>
      </dgm:prSet>
      <dgm:spPr/>
    </dgm:pt>
    <dgm:pt modelId="{94CD95DA-5C62-4C26-AC37-4FB9355A1CF0}" type="pres">
      <dgm:prSet presAssocID="{19346A9D-1E31-426D-A3BD-1BC7FC28CEC1}" presName="hierChild3" presStyleCnt="0"/>
      <dgm:spPr/>
    </dgm:pt>
    <dgm:pt modelId="{865AF3E3-875E-459A-ABDB-592D99913AF1}" type="pres">
      <dgm:prSet presAssocID="{1A9EA6AE-7729-46EC-A986-1FC23BF9154A}" presName="Name10" presStyleLbl="parChTrans1D2" presStyleIdx="3" presStyleCnt="7"/>
      <dgm:spPr/>
    </dgm:pt>
    <dgm:pt modelId="{49C14013-F0D4-4336-9BC7-D0DB56DEBF02}" type="pres">
      <dgm:prSet presAssocID="{C6F3AA33-8E80-48EF-A69D-18263E867A40}" presName="hierRoot2" presStyleCnt="0"/>
      <dgm:spPr/>
    </dgm:pt>
    <dgm:pt modelId="{6016E8DD-327C-402E-8ED5-130F36A79F07}" type="pres">
      <dgm:prSet presAssocID="{C6F3AA33-8E80-48EF-A69D-18263E867A40}" presName="composite2" presStyleCnt="0"/>
      <dgm:spPr/>
    </dgm:pt>
    <dgm:pt modelId="{DD98D65D-DD7D-47C6-9FEE-31756C5675F5}" type="pres">
      <dgm:prSet presAssocID="{C6F3AA33-8E80-48EF-A69D-18263E867A40}" presName="background2" presStyleLbl="node2" presStyleIdx="3" presStyleCnt="7"/>
      <dgm:spPr/>
    </dgm:pt>
    <dgm:pt modelId="{69C35B5E-21BA-41C8-8C4A-24BBF4FB501C}" type="pres">
      <dgm:prSet presAssocID="{C6F3AA33-8E80-48EF-A69D-18263E867A40}" presName="text2" presStyleLbl="fgAcc2" presStyleIdx="3" presStyleCnt="7">
        <dgm:presLayoutVars>
          <dgm:chPref val="3"/>
        </dgm:presLayoutVars>
      </dgm:prSet>
      <dgm:spPr/>
    </dgm:pt>
    <dgm:pt modelId="{2669CA22-09E3-48F5-8348-3C3F7288BEA3}" type="pres">
      <dgm:prSet presAssocID="{C6F3AA33-8E80-48EF-A69D-18263E867A40}" presName="hierChild3" presStyleCnt="0"/>
      <dgm:spPr/>
    </dgm:pt>
    <dgm:pt modelId="{FE742910-0331-4171-AF06-A208286E6AEC}" type="pres">
      <dgm:prSet presAssocID="{5CAE6359-F2B2-40BF-8598-CE58AA262E98}" presName="Name10" presStyleLbl="parChTrans1D2" presStyleIdx="4" presStyleCnt="7"/>
      <dgm:spPr/>
    </dgm:pt>
    <dgm:pt modelId="{123BB5F4-EEA1-449E-9616-2D23920D7161}" type="pres">
      <dgm:prSet presAssocID="{A195AA60-0060-4929-8172-BACF598038DA}" presName="hierRoot2" presStyleCnt="0"/>
      <dgm:spPr/>
    </dgm:pt>
    <dgm:pt modelId="{366A638D-6EEC-40E9-901B-53C717B5C4DE}" type="pres">
      <dgm:prSet presAssocID="{A195AA60-0060-4929-8172-BACF598038DA}" presName="composite2" presStyleCnt="0"/>
      <dgm:spPr/>
    </dgm:pt>
    <dgm:pt modelId="{52F1F782-B2E1-4806-A14D-A1F0E8571C7F}" type="pres">
      <dgm:prSet presAssocID="{A195AA60-0060-4929-8172-BACF598038DA}" presName="background2" presStyleLbl="node2" presStyleIdx="4" presStyleCnt="7"/>
      <dgm:spPr/>
    </dgm:pt>
    <dgm:pt modelId="{42BA5EC9-2789-4AA7-ACB1-36D934D35723}" type="pres">
      <dgm:prSet presAssocID="{A195AA60-0060-4929-8172-BACF598038DA}" presName="text2" presStyleLbl="fgAcc2" presStyleIdx="4" presStyleCnt="7" custScaleX="106670" custScaleY="88430">
        <dgm:presLayoutVars>
          <dgm:chPref val="3"/>
        </dgm:presLayoutVars>
      </dgm:prSet>
      <dgm:spPr/>
    </dgm:pt>
    <dgm:pt modelId="{B4D4046A-52F7-484F-B366-E13C3AABF12B}" type="pres">
      <dgm:prSet presAssocID="{A195AA60-0060-4929-8172-BACF598038DA}" presName="hierChild3" presStyleCnt="0"/>
      <dgm:spPr/>
    </dgm:pt>
    <dgm:pt modelId="{EEFE868D-8AFF-4153-B1F9-B7665594C185}" type="pres">
      <dgm:prSet presAssocID="{2C2B1736-8EEA-461E-BAC5-DA4E4E8D9D9C}" presName="Name10" presStyleLbl="parChTrans1D2" presStyleIdx="5" presStyleCnt="7"/>
      <dgm:spPr/>
    </dgm:pt>
    <dgm:pt modelId="{95FCF159-68E3-4FB6-AEE1-A8BFDEF4297B}" type="pres">
      <dgm:prSet presAssocID="{74724854-B89C-404A-9C2C-3FE2EE6F67BE}" presName="hierRoot2" presStyleCnt="0"/>
      <dgm:spPr/>
    </dgm:pt>
    <dgm:pt modelId="{3B2A0F04-EE4B-4996-899F-5C76938E6DDD}" type="pres">
      <dgm:prSet presAssocID="{74724854-B89C-404A-9C2C-3FE2EE6F67BE}" presName="composite2" presStyleCnt="0"/>
      <dgm:spPr/>
    </dgm:pt>
    <dgm:pt modelId="{86547992-8B6C-406D-9AC3-39B9819790D9}" type="pres">
      <dgm:prSet presAssocID="{74724854-B89C-404A-9C2C-3FE2EE6F67BE}" presName="background2" presStyleLbl="node2" presStyleIdx="5" presStyleCnt="7"/>
      <dgm:spPr/>
    </dgm:pt>
    <dgm:pt modelId="{299C3248-1F83-469E-9FAB-EF5E01E11AD1}" type="pres">
      <dgm:prSet presAssocID="{74724854-B89C-404A-9C2C-3FE2EE6F67BE}" presName="text2" presStyleLbl="fgAcc2" presStyleIdx="5" presStyleCnt="7">
        <dgm:presLayoutVars>
          <dgm:chPref val="3"/>
        </dgm:presLayoutVars>
      </dgm:prSet>
      <dgm:spPr/>
    </dgm:pt>
    <dgm:pt modelId="{EA65D265-C9CD-4286-B00F-E5E07B0C1063}" type="pres">
      <dgm:prSet presAssocID="{74724854-B89C-404A-9C2C-3FE2EE6F67BE}" presName="hierChild3" presStyleCnt="0"/>
      <dgm:spPr/>
    </dgm:pt>
    <dgm:pt modelId="{F12B4682-A690-49F3-B81F-87DC480170EC}" type="pres">
      <dgm:prSet presAssocID="{6E5AE1F5-CCE9-4AC1-92A1-BB45B22F9BFD}" presName="Name10" presStyleLbl="parChTrans1D2" presStyleIdx="6" presStyleCnt="7"/>
      <dgm:spPr/>
    </dgm:pt>
    <dgm:pt modelId="{0219C19D-7624-48DB-A16B-122AD81E3FCA}" type="pres">
      <dgm:prSet presAssocID="{D95FD0D9-2419-42C0-992B-1C48A13FD8E7}" presName="hierRoot2" presStyleCnt="0"/>
      <dgm:spPr/>
    </dgm:pt>
    <dgm:pt modelId="{8FB80B16-EB93-4692-A698-ADB14C4FD477}" type="pres">
      <dgm:prSet presAssocID="{D95FD0D9-2419-42C0-992B-1C48A13FD8E7}" presName="composite2" presStyleCnt="0"/>
      <dgm:spPr/>
    </dgm:pt>
    <dgm:pt modelId="{3D58B42A-BE56-4217-AC19-FDABFBE3A4BD}" type="pres">
      <dgm:prSet presAssocID="{D95FD0D9-2419-42C0-992B-1C48A13FD8E7}" presName="background2" presStyleLbl="node2" presStyleIdx="6" presStyleCnt="7"/>
      <dgm:spPr/>
    </dgm:pt>
    <dgm:pt modelId="{646EE197-77F1-4D3A-965F-53292D36C9BE}" type="pres">
      <dgm:prSet presAssocID="{D95FD0D9-2419-42C0-992B-1C48A13FD8E7}" presName="text2" presStyleLbl="fgAcc2" presStyleIdx="6" presStyleCnt="7">
        <dgm:presLayoutVars>
          <dgm:chPref val="3"/>
        </dgm:presLayoutVars>
      </dgm:prSet>
      <dgm:spPr/>
    </dgm:pt>
    <dgm:pt modelId="{DAFC0E96-F5DD-4B9E-88B4-FD26BD3BD8CD}" type="pres">
      <dgm:prSet presAssocID="{D95FD0D9-2419-42C0-992B-1C48A13FD8E7}" presName="hierChild3" presStyleCnt="0"/>
      <dgm:spPr/>
    </dgm:pt>
    <dgm:pt modelId="{ED318A9B-D659-4553-83DA-71B3FD29A2D6}" type="pres">
      <dgm:prSet presAssocID="{243649C2-5448-44A4-BE96-7EC15F71BDCF}" presName="Name17" presStyleLbl="parChTrans1D3" presStyleIdx="0" presStyleCnt="1"/>
      <dgm:spPr/>
    </dgm:pt>
    <dgm:pt modelId="{520D2815-E7BD-4D2B-99C7-AAB92EABCEB4}" type="pres">
      <dgm:prSet presAssocID="{B62F4428-393D-4B53-8B7E-E1A814FCB58F}" presName="hierRoot3" presStyleCnt="0"/>
      <dgm:spPr/>
    </dgm:pt>
    <dgm:pt modelId="{B84A223C-A945-4CC5-AD5D-C25EDCB6DF65}" type="pres">
      <dgm:prSet presAssocID="{B62F4428-393D-4B53-8B7E-E1A814FCB58F}" presName="composite3" presStyleCnt="0"/>
      <dgm:spPr/>
    </dgm:pt>
    <dgm:pt modelId="{FE1D3D67-2A8B-438C-B9EF-673A873F5161}" type="pres">
      <dgm:prSet presAssocID="{B62F4428-393D-4B53-8B7E-E1A814FCB58F}" presName="background3" presStyleLbl="node3" presStyleIdx="0" presStyleCnt="1"/>
      <dgm:spPr/>
    </dgm:pt>
    <dgm:pt modelId="{9402D461-0600-4233-B069-8B9472FE3B0B}" type="pres">
      <dgm:prSet presAssocID="{B62F4428-393D-4B53-8B7E-E1A814FCB58F}" presName="text3" presStyleLbl="fgAcc3" presStyleIdx="0" presStyleCnt="1">
        <dgm:presLayoutVars>
          <dgm:chPref val="3"/>
        </dgm:presLayoutVars>
      </dgm:prSet>
      <dgm:spPr/>
    </dgm:pt>
    <dgm:pt modelId="{F304612A-DA38-4471-84F0-C0C21C97CFDE}" type="pres">
      <dgm:prSet presAssocID="{B62F4428-393D-4B53-8B7E-E1A814FCB58F}" presName="hierChild4" presStyleCnt="0"/>
      <dgm:spPr/>
    </dgm:pt>
  </dgm:ptLst>
  <dgm:cxnLst>
    <dgm:cxn modelId="{D322030B-97BC-4C63-97A0-51F02FCEE427}" type="presOf" srcId="{DC253602-6C99-4F5C-BC16-9F12A43BC39C}" destId="{F6E5ED9F-760D-446F-BBE0-E79116ED847B}" srcOrd="0" destOrd="0" presId="urn:microsoft.com/office/officeart/2005/8/layout/hierarchy1"/>
    <dgm:cxn modelId="{D2EE5823-BECC-4B38-96FA-E411B7AAB848}" type="presOf" srcId="{A195AA60-0060-4929-8172-BACF598038DA}" destId="{42BA5EC9-2789-4AA7-ACB1-36D934D35723}" srcOrd="0" destOrd="0" presId="urn:microsoft.com/office/officeart/2005/8/layout/hierarchy1"/>
    <dgm:cxn modelId="{0863302A-8BEF-4E41-8491-E68F4C9C5F56}" type="presOf" srcId="{C6F3AA33-8E80-48EF-A69D-18263E867A40}" destId="{69C35B5E-21BA-41C8-8C4A-24BBF4FB501C}" srcOrd="0" destOrd="0" presId="urn:microsoft.com/office/officeart/2005/8/layout/hierarchy1"/>
    <dgm:cxn modelId="{1C80D03C-FACA-423A-B6BB-E6B1F4F6A57F}" type="presOf" srcId="{19346A9D-1E31-426D-A3BD-1BC7FC28CEC1}" destId="{33B6AB1E-D80D-4850-9CC9-1F3156151098}" srcOrd="0" destOrd="0" presId="urn:microsoft.com/office/officeart/2005/8/layout/hierarchy1"/>
    <dgm:cxn modelId="{E4D5C545-0E5F-4411-B66E-63624563576A}" srcId="{D0048602-875E-4F1E-A500-DC7CD374D664}" destId="{C6F3AA33-8E80-48EF-A69D-18263E867A40}" srcOrd="3" destOrd="0" parTransId="{1A9EA6AE-7729-46EC-A986-1FC23BF9154A}" sibTransId="{ED3EB76E-781F-4C03-A1F7-D423DC1E8714}"/>
    <dgm:cxn modelId="{9088A446-5503-48CB-8DBE-A0C39CC5F3A5}" type="presOf" srcId="{1A9EA6AE-7729-46EC-A986-1FC23BF9154A}" destId="{865AF3E3-875E-459A-ABDB-592D99913AF1}" srcOrd="0" destOrd="0" presId="urn:microsoft.com/office/officeart/2005/8/layout/hierarchy1"/>
    <dgm:cxn modelId="{59D53A4D-70D4-4D11-9310-AFEC3DF7D463}" srcId="{D0048602-875E-4F1E-A500-DC7CD374D664}" destId="{A195AA60-0060-4929-8172-BACF598038DA}" srcOrd="4" destOrd="0" parTransId="{5CAE6359-F2B2-40BF-8598-CE58AA262E98}" sibTransId="{5278E007-B5DE-47F7-B3DC-F1EE55AAB987}"/>
    <dgm:cxn modelId="{8442B04E-FC62-45DD-B04A-1F4EF7A7B0DA}" srcId="{D95FD0D9-2419-42C0-992B-1C48A13FD8E7}" destId="{B62F4428-393D-4B53-8B7E-E1A814FCB58F}" srcOrd="0" destOrd="0" parTransId="{243649C2-5448-44A4-BE96-7EC15F71BDCF}" sibTransId="{EE532385-0C3E-4CCC-861F-1F8F47A385E9}"/>
    <dgm:cxn modelId="{1232DF73-262B-4081-8926-23BE3AD9CE6A}" type="presOf" srcId="{B62F4428-393D-4B53-8B7E-E1A814FCB58F}" destId="{9402D461-0600-4233-B069-8B9472FE3B0B}" srcOrd="0" destOrd="0" presId="urn:microsoft.com/office/officeart/2005/8/layout/hierarchy1"/>
    <dgm:cxn modelId="{774E0378-7B2C-4687-8122-BB4B357055B3}" type="presOf" srcId="{56601B45-E006-4349-8480-43BCC9B693D0}" destId="{2002B941-DDDB-48CC-9D6B-55555DAC4858}" srcOrd="0" destOrd="0" presId="urn:microsoft.com/office/officeart/2005/8/layout/hierarchy1"/>
    <dgm:cxn modelId="{9DB77F89-FB21-41FE-B187-DCA7C37F6D7C}" type="presOf" srcId="{33432718-1BA1-4D18-A65F-3C45687CF119}" destId="{518AD7BC-B887-41B0-BBF1-7C0F96241B2D}" srcOrd="0" destOrd="0" presId="urn:microsoft.com/office/officeart/2005/8/layout/hierarchy1"/>
    <dgm:cxn modelId="{C500168F-604E-4A34-9923-7AF6BCFF697C}" srcId="{D0048602-875E-4F1E-A500-DC7CD374D664}" destId="{74724854-B89C-404A-9C2C-3FE2EE6F67BE}" srcOrd="5" destOrd="0" parTransId="{2C2B1736-8EEA-461E-BAC5-DA4E4E8D9D9C}" sibTransId="{C4A8F1BF-A61F-470F-B5A6-0970F812761D}"/>
    <dgm:cxn modelId="{BC905C92-135F-4F71-B151-FF9B8C6ECD60}" srcId="{D0048602-875E-4F1E-A500-DC7CD374D664}" destId="{33432718-1BA1-4D18-A65F-3C45687CF119}" srcOrd="0" destOrd="0" parTransId="{69E67DBE-2948-4929-ADEE-A08CB8CB3A82}" sibTransId="{2820B968-3CA3-4D4D-84EB-9FE05949839F}"/>
    <dgm:cxn modelId="{A5AD4096-0FF8-43EF-B0C0-DA95AEE7C22C}" type="presOf" srcId="{2C2B1736-8EEA-461E-BAC5-DA4E4E8D9D9C}" destId="{EEFE868D-8AFF-4153-B1F9-B7665594C185}" srcOrd="0" destOrd="0" presId="urn:microsoft.com/office/officeart/2005/8/layout/hierarchy1"/>
    <dgm:cxn modelId="{F6CCDB96-A9B2-4391-8642-B539AFF2BF79}" type="presOf" srcId="{D0048602-875E-4F1E-A500-DC7CD374D664}" destId="{180F6B72-C72E-4F3E-A2CA-39FBAECA6455}" srcOrd="0" destOrd="0" presId="urn:microsoft.com/office/officeart/2005/8/layout/hierarchy1"/>
    <dgm:cxn modelId="{55E2BF9E-E2B6-468D-AF86-1236713DC914}" type="presOf" srcId="{74724854-B89C-404A-9C2C-3FE2EE6F67BE}" destId="{299C3248-1F83-469E-9FAB-EF5E01E11AD1}" srcOrd="0" destOrd="0" presId="urn:microsoft.com/office/officeart/2005/8/layout/hierarchy1"/>
    <dgm:cxn modelId="{E38342A6-801E-4488-B7EF-6811629DA193}" type="presOf" srcId="{69E67DBE-2948-4929-ADEE-A08CB8CB3A82}" destId="{29871922-5FFC-450B-BF8E-E7C93EB24AE1}" srcOrd="0" destOrd="0" presId="urn:microsoft.com/office/officeart/2005/8/layout/hierarchy1"/>
    <dgm:cxn modelId="{41221DB5-4B4E-4EB0-BE89-1F1CA123C8FD}" srcId="{D0048602-875E-4F1E-A500-DC7CD374D664}" destId="{8E5DEF18-DE6D-43B4-933E-B8180F77038E}" srcOrd="1" destOrd="0" parTransId="{56601B45-E006-4349-8480-43BCC9B693D0}" sibTransId="{E03FBD29-6D68-4483-808F-67AE3711A31D}"/>
    <dgm:cxn modelId="{589F57B5-2AAA-48A3-8218-74C6A120E7B9}" type="presOf" srcId="{D95FD0D9-2419-42C0-992B-1C48A13FD8E7}" destId="{646EE197-77F1-4D3A-965F-53292D36C9BE}" srcOrd="0" destOrd="0" presId="urn:microsoft.com/office/officeart/2005/8/layout/hierarchy1"/>
    <dgm:cxn modelId="{D40053C4-C74E-440B-8892-D5471BD1FDFE}" srcId="{F782A852-C450-4E3A-9BCA-5672FE6C6288}" destId="{D0048602-875E-4F1E-A500-DC7CD374D664}" srcOrd="0" destOrd="0" parTransId="{4EF80CC1-131C-4AB7-B463-6BED07B16F99}" sibTransId="{76BA349C-D8CF-4BE8-B32C-FFD6D3DC0B5E}"/>
    <dgm:cxn modelId="{626D98CC-0641-4C7A-A5C0-4D3641031A68}" srcId="{D0048602-875E-4F1E-A500-DC7CD374D664}" destId="{D95FD0D9-2419-42C0-992B-1C48A13FD8E7}" srcOrd="6" destOrd="0" parTransId="{6E5AE1F5-CCE9-4AC1-92A1-BB45B22F9BFD}" sibTransId="{473AD29A-E11F-4C1B-BD6A-A1950F30830B}"/>
    <dgm:cxn modelId="{362DE4E1-D4B9-4E77-B022-714F160FC936}" type="presOf" srcId="{243649C2-5448-44A4-BE96-7EC15F71BDCF}" destId="{ED318A9B-D659-4553-83DA-71B3FD29A2D6}" srcOrd="0" destOrd="0" presId="urn:microsoft.com/office/officeart/2005/8/layout/hierarchy1"/>
    <dgm:cxn modelId="{AEF7CEE8-7A9A-4F8E-9E66-418765F9931A}" srcId="{D0048602-875E-4F1E-A500-DC7CD374D664}" destId="{19346A9D-1E31-426D-A3BD-1BC7FC28CEC1}" srcOrd="2" destOrd="0" parTransId="{DC253602-6C99-4F5C-BC16-9F12A43BC39C}" sibTransId="{56767C99-0821-472D-9A0F-FB95C7BA318B}"/>
    <dgm:cxn modelId="{5AE726E9-C590-4E2F-9E84-731F8FC99121}" type="presOf" srcId="{6E5AE1F5-CCE9-4AC1-92A1-BB45B22F9BFD}" destId="{F12B4682-A690-49F3-B81F-87DC480170EC}" srcOrd="0" destOrd="0" presId="urn:microsoft.com/office/officeart/2005/8/layout/hierarchy1"/>
    <dgm:cxn modelId="{11BBDDF2-30F2-4CD8-B739-9A93E42854DF}" type="presOf" srcId="{F782A852-C450-4E3A-9BCA-5672FE6C6288}" destId="{64C734D5-84DC-497B-AB58-C58B6D92552B}" srcOrd="0" destOrd="0" presId="urn:microsoft.com/office/officeart/2005/8/layout/hierarchy1"/>
    <dgm:cxn modelId="{FD37F5F7-124A-4150-A45F-192BAAE9B7E7}" type="presOf" srcId="{5CAE6359-F2B2-40BF-8598-CE58AA262E98}" destId="{FE742910-0331-4171-AF06-A208286E6AEC}" srcOrd="0" destOrd="0" presId="urn:microsoft.com/office/officeart/2005/8/layout/hierarchy1"/>
    <dgm:cxn modelId="{335961FF-9C29-416D-B5D2-E6A4CAD2B3CF}" type="presOf" srcId="{8E5DEF18-DE6D-43B4-933E-B8180F77038E}" destId="{1B319C12-13EB-407A-9CC4-E5D630F2759A}" srcOrd="0" destOrd="0" presId="urn:microsoft.com/office/officeart/2005/8/layout/hierarchy1"/>
    <dgm:cxn modelId="{D42A80DC-2442-474E-9D82-EE5650109E1C}" type="presParOf" srcId="{64C734D5-84DC-497B-AB58-C58B6D92552B}" destId="{5EFD3080-3E42-4A12-BEF4-101AA0268889}" srcOrd="0" destOrd="0" presId="urn:microsoft.com/office/officeart/2005/8/layout/hierarchy1"/>
    <dgm:cxn modelId="{5B107219-4C70-4179-9FF5-8E254A985861}" type="presParOf" srcId="{5EFD3080-3E42-4A12-BEF4-101AA0268889}" destId="{CC3B1A95-82C3-4EC0-B1A0-4620DE7957A7}" srcOrd="0" destOrd="0" presId="urn:microsoft.com/office/officeart/2005/8/layout/hierarchy1"/>
    <dgm:cxn modelId="{C89B536E-3FAE-40EF-8373-7BF63E066A64}" type="presParOf" srcId="{CC3B1A95-82C3-4EC0-B1A0-4620DE7957A7}" destId="{75C1C141-3D82-49DC-8FB7-AE5A204A0276}" srcOrd="0" destOrd="0" presId="urn:microsoft.com/office/officeart/2005/8/layout/hierarchy1"/>
    <dgm:cxn modelId="{7A5DA8A8-4AEF-4464-9D1C-E8F1F5AF69CF}" type="presParOf" srcId="{CC3B1A95-82C3-4EC0-B1A0-4620DE7957A7}" destId="{180F6B72-C72E-4F3E-A2CA-39FBAECA6455}" srcOrd="1" destOrd="0" presId="urn:microsoft.com/office/officeart/2005/8/layout/hierarchy1"/>
    <dgm:cxn modelId="{335F6332-9E0B-4D88-9C09-CD3F57126F63}" type="presParOf" srcId="{5EFD3080-3E42-4A12-BEF4-101AA0268889}" destId="{3ACD9D0A-ACC0-49A0-9ECF-D6E5E89211BA}" srcOrd="1" destOrd="0" presId="urn:microsoft.com/office/officeart/2005/8/layout/hierarchy1"/>
    <dgm:cxn modelId="{D5674992-8741-4318-A9E0-A813966DF300}" type="presParOf" srcId="{3ACD9D0A-ACC0-49A0-9ECF-D6E5E89211BA}" destId="{29871922-5FFC-450B-BF8E-E7C93EB24AE1}" srcOrd="0" destOrd="0" presId="urn:microsoft.com/office/officeart/2005/8/layout/hierarchy1"/>
    <dgm:cxn modelId="{F57C1095-E602-4D63-832D-EDC0A5CE50C0}" type="presParOf" srcId="{3ACD9D0A-ACC0-49A0-9ECF-D6E5E89211BA}" destId="{CC4BC0E1-BFFF-42A1-BE86-AE9315B27DFA}" srcOrd="1" destOrd="0" presId="urn:microsoft.com/office/officeart/2005/8/layout/hierarchy1"/>
    <dgm:cxn modelId="{0110B80C-BE41-4328-8CB9-9E09FBF74C00}" type="presParOf" srcId="{CC4BC0E1-BFFF-42A1-BE86-AE9315B27DFA}" destId="{B1D9873A-5199-4F98-9858-2C654B4C767E}" srcOrd="0" destOrd="0" presId="urn:microsoft.com/office/officeart/2005/8/layout/hierarchy1"/>
    <dgm:cxn modelId="{FCC11035-8B74-4339-9F50-5ABE786D1FC5}" type="presParOf" srcId="{B1D9873A-5199-4F98-9858-2C654B4C767E}" destId="{8B6F0EA8-E34E-4342-9930-9013642BE0F9}" srcOrd="0" destOrd="0" presId="urn:microsoft.com/office/officeart/2005/8/layout/hierarchy1"/>
    <dgm:cxn modelId="{7B05B9A4-8999-4921-8383-2B0DC98600F2}" type="presParOf" srcId="{B1D9873A-5199-4F98-9858-2C654B4C767E}" destId="{518AD7BC-B887-41B0-BBF1-7C0F96241B2D}" srcOrd="1" destOrd="0" presId="urn:microsoft.com/office/officeart/2005/8/layout/hierarchy1"/>
    <dgm:cxn modelId="{B9114D53-C0E7-4980-9026-05A5A341E0E5}" type="presParOf" srcId="{CC4BC0E1-BFFF-42A1-BE86-AE9315B27DFA}" destId="{1DB4A01A-494B-4D73-89C1-FC445CE1DC51}" srcOrd="1" destOrd="0" presId="urn:microsoft.com/office/officeart/2005/8/layout/hierarchy1"/>
    <dgm:cxn modelId="{7DC9EF71-DBE4-4C17-9ED1-A8702CE81549}" type="presParOf" srcId="{3ACD9D0A-ACC0-49A0-9ECF-D6E5E89211BA}" destId="{2002B941-DDDB-48CC-9D6B-55555DAC4858}" srcOrd="2" destOrd="0" presId="urn:microsoft.com/office/officeart/2005/8/layout/hierarchy1"/>
    <dgm:cxn modelId="{559C4ADD-8CDE-4EBA-824F-DE95A8CA95E3}" type="presParOf" srcId="{3ACD9D0A-ACC0-49A0-9ECF-D6E5E89211BA}" destId="{D5F872C8-9D64-4398-88C7-31F62F2836B9}" srcOrd="3" destOrd="0" presId="urn:microsoft.com/office/officeart/2005/8/layout/hierarchy1"/>
    <dgm:cxn modelId="{42D35D4F-7CE0-4F40-8C4F-0812A9844EF9}" type="presParOf" srcId="{D5F872C8-9D64-4398-88C7-31F62F2836B9}" destId="{7E7D290D-BD4D-42EE-885D-E5B97554A921}" srcOrd="0" destOrd="0" presId="urn:microsoft.com/office/officeart/2005/8/layout/hierarchy1"/>
    <dgm:cxn modelId="{A7AF6C14-5CE5-4833-AA71-711482B0DA7E}" type="presParOf" srcId="{7E7D290D-BD4D-42EE-885D-E5B97554A921}" destId="{48AA458B-FB72-4DB3-9184-63B9B9A02D57}" srcOrd="0" destOrd="0" presId="urn:microsoft.com/office/officeart/2005/8/layout/hierarchy1"/>
    <dgm:cxn modelId="{5BD249B4-0CEC-45E1-8EB2-77745C9117B4}" type="presParOf" srcId="{7E7D290D-BD4D-42EE-885D-E5B97554A921}" destId="{1B319C12-13EB-407A-9CC4-E5D630F2759A}" srcOrd="1" destOrd="0" presId="urn:microsoft.com/office/officeart/2005/8/layout/hierarchy1"/>
    <dgm:cxn modelId="{EFE2B52A-ECF1-41D1-AFF4-54DD6345E4FC}" type="presParOf" srcId="{D5F872C8-9D64-4398-88C7-31F62F2836B9}" destId="{15F28053-9595-4D0D-AF8C-29C5DFFBA61F}" srcOrd="1" destOrd="0" presId="urn:microsoft.com/office/officeart/2005/8/layout/hierarchy1"/>
    <dgm:cxn modelId="{4048A6F6-A98C-4B92-A53D-0554B77BE0E6}" type="presParOf" srcId="{3ACD9D0A-ACC0-49A0-9ECF-D6E5E89211BA}" destId="{F6E5ED9F-760D-446F-BBE0-E79116ED847B}" srcOrd="4" destOrd="0" presId="urn:microsoft.com/office/officeart/2005/8/layout/hierarchy1"/>
    <dgm:cxn modelId="{8F1E91A9-5068-41B2-A527-208DBFC099FC}" type="presParOf" srcId="{3ACD9D0A-ACC0-49A0-9ECF-D6E5E89211BA}" destId="{0372BEC7-5953-4889-BD54-C04998710028}" srcOrd="5" destOrd="0" presId="urn:microsoft.com/office/officeart/2005/8/layout/hierarchy1"/>
    <dgm:cxn modelId="{456C3964-3A2A-4DCC-AD4D-D00ADAA638D2}" type="presParOf" srcId="{0372BEC7-5953-4889-BD54-C04998710028}" destId="{8FA51D4A-7430-4180-AFA9-CD6EDEE56BE7}" srcOrd="0" destOrd="0" presId="urn:microsoft.com/office/officeart/2005/8/layout/hierarchy1"/>
    <dgm:cxn modelId="{6E19D152-A1B9-46D1-A22E-AA3D17D325C2}" type="presParOf" srcId="{8FA51D4A-7430-4180-AFA9-CD6EDEE56BE7}" destId="{72D8B224-0B9C-419A-A72C-33DF315E1424}" srcOrd="0" destOrd="0" presId="urn:microsoft.com/office/officeart/2005/8/layout/hierarchy1"/>
    <dgm:cxn modelId="{2941FBDD-DF15-4E67-9724-66360D32F156}" type="presParOf" srcId="{8FA51D4A-7430-4180-AFA9-CD6EDEE56BE7}" destId="{33B6AB1E-D80D-4850-9CC9-1F3156151098}" srcOrd="1" destOrd="0" presId="urn:microsoft.com/office/officeart/2005/8/layout/hierarchy1"/>
    <dgm:cxn modelId="{08FBF755-24C2-4608-8B35-397AFA68078B}" type="presParOf" srcId="{0372BEC7-5953-4889-BD54-C04998710028}" destId="{94CD95DA-5C62-4C26-AC37-4FB9355A1CF0}" srcOrd="1" destOrd="0" presId="urn:microsoft.com/office/officeart/2005/8/layout/hierarchy1"/>
    <dgm:cxn modelId="{8CF9F28A-CE95-40AB-B4EF-6779AD2BD3F8}" type="presParOf" srcId="{3ACD9D0A-ACC0-49A0-9ECF-D6E5E89211BA}" destId="{865AF3E3-875E-459A-ABDB-592D99913AF1}" srcOrd="6" destOrd="0" presId="urn:microsoft.com/office/officeart/2005/8/layout/hierarchy1"/>
    <dgm:cxn modelId="{67A075BB-23C2-4E18-A774-738ED4557CAF}" type="presParOf" srcId="{3ACD9D0A-ACC0-49A0-9ECF-D6E5E89211BA}" destId="{49C14013-F0D4-4336-9BC7-D0DB56DEBF02}" srcOrd="7" destOrd="0" presId="urn:microsoft.com/office/officeart/2005/8/layout/hierarchy1"/>
    <dgm:cxn modelId="{2BEE73EC-AEB2-489C-A5BA-0569F91BF654}" type="presParOf" srcId="{49C14013-F0D4-4336-9BC7-D0DB56DEBF02}" destId="{6016E8DD-327C-402E-8ED5-130F36A79F07}" srcOrd="0" destOrd="0" presId="urn:microsoft.com/office/officeart/2005/8/layout/hierarchy1"/>
    <dgm:cxn modelId="{0895562B-5D39-469F-94EA-7E996AD332F2}" type="presParOf" srcId="{6016E8DD-327C-402E-8ED5-130F36A79F07}" destId="{DD98D65D-DD7D-47C6-9FEE-31756C5675F5}" srcOrd="0" destOrd="0" presId="urn:microsoft.com/office/officeart/2005/8/layout/hierarchy1"/>
    <dgm:cxn modelId="{AC2004C6-2670-44D2-849C-4A0D1C5167EB}" type="presParOf" srcId="{6016E8DD-327C-402E-8ED5-130F36A79F07}" destId="{69C35B5E-21BA-41C8-8C4A-24BBF4FB501C}" srcOrd="1" destOrd="0" presId="urn:microsoft.com/office/officeart/2005/8/layout/hierarchy1"/>
    <dgm:cxn modelId="{ABB00D82-A3FD-4E05-BAFE-0C5B40A3ED1F}" type="presParOf" srcId="{49C14013-F0D4-4336-9BC7-D0DB56DEBF02}" destId="{2669CA22-09E3-48F5-8348-3C3F7288BEA3}" srcOrd="1" destOrd="0" presId="urn:microsoft.com/office/officeart/2005/8/layout/hierarchy1"/>
    <dgm:cxn modelId="{0B63E0DC-0FEE-4324-8FC9-016DE9DB0579}" type="presParOf" srcId="{3ACD9D0A-ACC0-49A0-9ECF-D6E5E89211BA}" destId="{FE742910-0331-4171-AF06-A208286E6AEC}" srcOrd="8" destOrd="0" presId="urn:microsoft.com/office/officeart/2005/8/layout/hierarchy1"/>
    <dgm:cxn modelId="{F4C35433-E3DF-4209-8BD9-DE07D8660B06}" type="presParOf" srcId="{3ACD9D0A-ACC0-49A0-9ECF-D6E5E89211BA}" destId="{123BB5F4-EEA1-449E-9616-2D23920D7161}" srcOrd="9" destOrd="0" presId="urn:microsoft.com/office/officeart/2005/8/layout/hierarchy1"/>
    <dgm:cxn modelId="{8BE0B5B4-EAD3-4590-8FB1-F92874572B0B}" type="presParOf" srcId="{123BB5F4-EEA1-449E-9616-2D23920D7161}" destId="{366A638D-6EEC-40E9-901B-53C717B5C4DE}" srcOrd="0" destOrd="0" presId="urn:microsoft.com/office/officeart/2005/8/layout/hierarchy1"/>
    <dgm:cxn modelId="{CBFA9BF4-7866-44F6-9193-68B28FB33B59}" type="presParOf" srcId="{366A638D-6EEC-40E9-901B-53C717B5C4DE}" destId="{52F1F782-B2E1-4806-A14D-A1F0E8571C7F}" srcOrd="0" destOrd="0" presId="urn:microsoft.com/office/officeart/2005/8/layout/hierarchy1"/>
    <dgm:cxn modelId="{3BF9AE94-7C7D-48F8-99E1-EFFD1CCE3C6E}" type="presParOf" srcId="{366A638D-6EEC-40E9-901B-53C717B5C4DE}" destId="{42BA5EC9-2789-4AA7-ACB1-36D934D35723}" srcOrd="1" destOrd="0" presId="urn:microsoft.com/office/officeart/2005/8/layout/hierarchy1"/>
    <dgm:cxn modelId="{8FF221D5-C771-44ED-A1D2-AD3802462026}" type="presParOf" srcId="{123BB5F4-EEA1-449E-9616-2D23920D7161}" destId="{B4D4046A-52F7-484F-B366-E13C3AABF12B}" srcOrd="1" destOrd="0" presId="urn:microsoft.com/office/officeart/2005/8/layout/hierarchy1"/>
    <dgm:cxn modelId="{0E3B7674-AC06-45BD-923F-23DCA0CED07B}" type="presParOf" srcId="{3ACD9D0A-ACC0-49A0-9ECF-D6E5E89211BA}" destId="{EEFE868D-8AFF-4153-B1F9-B7665594C185}" srcOrd="10" destOrd="0" presId="urn:microsoft.com/office/officeart/2005/8/layout/hierarchy1"/>
    <dgm:cxn modelId="{44E0BDB4-6B35-4950-A3A1-E071929E645E}" type="presParOf" srcId="{3ACD9D0A-ACC0-49A0-9ECF-D6E5E89211BA}" destId="{95FCF159-68E3-4FB6-AEE1-A8BFDEF4297B}" srcOrd="11" destOrd="0" presId="urn:microsoft.com/office/officeart/2005/8/layout/hierarchy1"/>
    <dgm:cxn modelId="{97E0B762-3F29-43B8-A7B7-BEFD65421FDB}" type="presParOf" srcId="{95FCF159-68E3-4FB6-AEE1-A8BFDEF4297B}" destId="{3B2A0F04-EE4B-4996-899F-5C76938E6DDD}" srcOrd="0" destOrd="0" presId="urn:microsoft.com/office/officeart/2005/8/layout/hierarchy1"/>
    <dgm:cxn modelId="{A304C527-97CF-45DA-824B-B17771DFB442}" type="presParOf" srcId="{3B2A0F04-EE4B-4996-899F-5C76938E6DDD}" destId="{86547992-8B6C-406D-9AC3-39B9819790D9}" srcOrd="0" destOrd="0" presId="urn:microsoft.com/office/officeart/2005/8/layout/hierarchy1"/>
    <dgm:cxn modelId="{492A1036-E396-4B75-8E11-A9E728A25D9B}" type="presParOf" srcId="{3B2A0F04-EE4B-4996-899F-5C76938E6DDD}" destId="{299C3248-1F83-469E-9FAB-EF5E01E11AD1}" srcOrd="1" destOrd="0" presId="urn:microsoft.com/office/officeart/2005/8/layout/hierarchy1"/>
    <dgm:cxn modelId="{F3AF6AEA-65AA-48C9-885E-75D0E486DC7F}" type="presParOf" srcId="{95FCF159-68E3-4FB6-AEE1-A8BFDEF4297B}" destId="{EA65D265-C9CD-4286-B00F-E5E07B0C1063}" srcOrd="1" destOrd="0" presId="urn:microsoft.com/office/officeart/2005/8/layout/hierarchy1"/>
    <dgm:cxn modelId="{A434A1A4-5C5E-4F76-915C-2EE809AB8EAF}" type="presParOf" srcId="{3ACD9D0A-ACC0-49A0-9ECF-D6E5E89211BA}" destId="{F12B4682-A690-49F3-B81F-87DC480170EC}" srcOrd="12" destOrd="0" presId="urn:microsoft.com/office/officeart/2005/8/layout/hierarchy1"/>
    <dgm:cxn modelId="{77D6AFA0-07C7-4253-8E1C-DFAE277B30F5}" type="presParOf" srcId="{3ACD9D0A-ACC0-49A0-9ECF-D6E5E89211BA}" destId="{0219C19D-7624-48DB-A16B-122AD81E3FCA}" srcOrd="13" destOrd="0" presId="urn:microsoft.com/office/officeart/2005/8/layout/hierarchy1"/>
    <dgm:cxn modelId="{E0A8753F-51E9-4BCF-8F02-D0D695645C71}" type="presParOf" srcId="{0219C19D-7624-48DB-A16B-122AD81E3FCA}" destId="{8FB80B16-EB93-4692-A698-ADB14C4FD477}" srcOrd="0" destOrd="0" presId="urn:microsoft.com/office/officeart/2005/8/layout/hierarchy1"/>
    <dgm:cxn modelId="{9C587415-2B93-4B76-BD8E-5C58E403CA30}" type="presParOf" srcId="{8FB80B16-EB93-4692-A698-ADB14C4FD477}" destId="{3D58B42A-BE56-4217-AC19-FDABFBE3A4BD}" srcOrd="0" destOrd="0" presId="urn:microsoft.com/office/officeart/2005/8/layout/hierarchy1"/>
    <dgm:cxn modelId="{57DE89C2-09EF-43DC-8E70-67C389F0CCA5}" type="presParOf" srcId="{8FB80B16-EB93-4692-A698-ADB14C4FD477}" destId="{646EE197-77F1-4D3A-965F-53292D36C9BE}" srcOrd="1" destOrd="0" presId="urn:microsoft.com/office/officeart/2005/8/layout/hierarchy1"/>
    <dgm:cxn modelId="{6D9AE3C5-30F9-45F5-8ABE-59B095B70B96}" type="presParOf" srcId="{0219C19D-7624-48DB-A16B-122AD81E3FCA}" destId="{DAFC0E96-F5DD-4B9E-88B4-FD26BD3BD8CD}" srcOrd="1" destOrd="0" presId="urn:microsoft.com/office/officeart/2005/8/layout/hierarchy1"/>
    <dgm:cxn modelId="{DCBC5C2D-DAF9-48D9-9DE0-76F8AAC1EADF}" type="presParOf" srcId="{DAFC0E96-F5DD-4B9E-88B4-FD26BD3BD8CD}" destId="{ED318A9B-D659-4553-83DA-71B3FD29A2D6}" srcOrd="0" destOrd="0" presId="urn:microsoft.com/office/officeart/2005/8/layout/hierarchy1"/>
    <dgm:cxn modelId="{0B8FCFFE-7FBC-4485-BC09-ABC978510B32}" type="presParOf" srcId="{DAFC0E96-F5DD-4B9E-88B4-FD26BD3BD8CD}" destId="{520D2815-E7BD-4D2B-99C7-AAB92EABCEB4}" srcOrd="1" destOrd="0" presId="urn:microsoft.com/office/officeart/2005/8/layout/hierarchy1"/>
    <dgm:cxn modelId="{8E27CB6C-CFF4-465D-ACA4-6F04C26D9AA2}" type="presParOf" srcId="{520D2815-E7BD-4D2B-99C7-AAB92EABCEB4}" destId="{B84A223C-A945-4CC5-AD5D-C25EDCB6DF65}" srcOrd="0" destOrd="0" presId="urn:microsoft.com/office/officeart/2005/8/layout/hierarchy1"/>
    <dgm:cxn modelId="{345ABB9E-900D-475E-9598-D8D4244F538C}" type="presParOf" srcId="{B84A223C-A945-4CC5-AD5D-C25EDCB6DF65}" destId="{FE1D3D67-2A8B-438C-B9EF-673A873F5161}" srcOrd="0" destOrd="0" presId="urn:microsoft.com/office/officeart/2005/8/layout/hierarchy1"/>
    <dgm:cxn modelId="{5FBC39C8-C6ED-4E8D-B9F5-F82B8AFEBC64}" type="presParOf" srcId="{B84A223C-A945-4CC5-AD5D-C25EDCB6DF65}" destId="{9402D461-0600-4233-B069-8B9472FE3B0B}" srcOrd="1" destOrd="0" presId="urn:microsoft.com/office/officeart/2005/8/layout/hierarchy1"/>
    <dgm:cxn modelId="{4F97F1A3-1B23-4C33-8F38-EB8BEE4B47AF}" type="presParOf" srcId="{520D2815-E7BD-4D2B-99C7-AAB92EABCEB4}" destId="{F304612A-DA38-4471-84F0-C0C21C97CF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464F45-9D59-48E0-BDF3-C525A843850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D5AC01D-BC39-4D55-9A70-2EE7879B935C}">
      <dgm:prSet phldrT="[Texto]" custT="1"/>
      <dgm:spPr/>
      <dgm:t>
        <a:bodyPr/>
        <a:lstStyle/>
        <a:p>
          <a:r>
            <a:rPr lang="es-CO" sz="1200" b="1"/>
            <a:t>Decreto 040/2023</a:t>
          </a:r>
        </a:p>
      </dgm:t>
    </dgm:pt>
    <dgm:pt modelId="{03EB57B6-33CF-4C1E-8C76-59F8A8BB2266}" type="parTrans" cxnId="{970EA9A3-992E-4178-97F3-7630C5FE7939}">
      <dgm:prSet/>
      <dgm:spPr/>
      <dgm:t>
        <a:bodyPr/>
        <a:lstStyle/>
        <a:p>
          <a:endParaRPr lang="es-CO" sz="1200" b="1"/>
        </a:p>
      </dgm:t>
    </dgm:pt>
    <dgm:pt modelId="{14E1350F-EC88-49C7-BE30-6B997F63DB48}" type="sibTrans" cxnId="{970EA9A3-992E-4178-97F3-7630C5FE7939}">
      <dgm:prSet/>
      <dgm:spPr/>
      <dgm:t>
        <a:bodyPr/>
        <a:lstStyle/>
        <a:p>
          <a:endParaRPr lang="es-CO" sz="1200" b="1"/>
        </a:p>
      </dgm:t>
    </dgm:pt>
    <dgm:pt modelId="{AB1EBF56-A4D4-4CD0-AE5B-86C5646E9174}">
      <dgm:prSet phldrT="[Texto]" custT="1"/>
      <dgm:spPr/>
      <dgm:t>
        <a:bodyPr/>
        <a:lstStyle/>
        <a:p>
          <a:r>
            <a:rPr lang="es-CO" sz="1050" b="1"/>
            <a:t>Apoyo modalidad de capital semilla</a:t>
          </a:r>
        </a:p>
      </dgm:t>
    </dgm:pt>
    <dgm:pt modelId="{42E9B4A6-0F90-45AE-BBFB-13087F4C698D}" type="parTrans" cxnId="{69E4719D-68A1-4466-AE17-F7CFA8DB570C}">
      <dgm:prSet/>
      <dgm:spPr/>
      <dgm:t>
        <a:bodyPr/>
        <a:lstStyle/>
        <a:p>
          <a:endParaRPr lang="es-CO" sz="1200" b="1"/>
        </a:p>
      </dgm:t>
    </dgm:pt>
    <dgm:pt modelId="{C2991316-E883-465B-A5BC-EDDB272BA2BE}" type="sibTrans" cxnId="{69E4719D-68A1-4466-AE17-F7CFA8DB570C}">
      <dgm:prSet/>
      <dgm:spPr/>
      <dgm:t>
        <a:bodyPr/>
        <a:lstStyle/>
        <a:p>
          <a:endParaRPr lang="es-CO" sz="1200" b="1"/>
        </a:p>
      </dgm:t>
    </dgm:pt>
    <dgm:pt modelId="{B2A098D9-D079-4634-9A10-654D597DA598}">
      <dgm:prSet phldrT="[Texto]" custT="1"/>
      <dgm:spPr/>
      <dgm:t>
        <a:bodyPr/>
        <a:lstStyle/>
        <a:p>
          <a:r>
            <a:rPr lang="es-CO" sz="1200" b="1"/>
            <a:t>Convocatoria permanente</a:t>
          </a:r>
        </a:p>
      </dgm:t>
    </dgm:pt>
    <dgm:pt modelId="{6E2937E5-4F30-4D7B-B371-59C057F91A9B}" type="parTrans" cxnId="{A20C9182-9D54-40AE-A8D6-4AD497624EDD}">
      <dgm:prSet/>
      <dgm:spPr/>
      <dgm:t>
        <a:bodyPr/>
        <a:lstStyle/>
        <a:p>
          <a:endParaRPr lang="es-CO" sz="1200" b="1"/>
        </a:p>
      </dgm:t>
    </dgm:pt>
    <dgm:pt modelId="{A8FCEB8F-7556-42B6-9111-37E68C5CCC7E}" type="sibTrans" cxnId="{A20C9182-9D54-40AE-A8D6-4AD497624EDD}">
      <dgm:prSet/>
      <dgm:spPr/>
      <dgm:t>
        <a:bodyPr/>
        <a:lstStyle/>
        <a:p>
          <a:endParaRPr lang="es-CO" sz="1200" b="1"/>
        </a:p>
      </dgm:t>
    </dgm:pt>
    <dgm:pt modelId="{DD9641AB-BEE1-4FE3-82FF-3820C23BC51F}">
      <dgm:prSet phldrT="[Texto]" custT="1"/>
      <dgm:spPr/>
      <dgm:t>
        <a:bodyPr/>
        <a:lstStyle/>
        <a:p>
          <a:r>
            <a:rPr lang="es-CO" sz="1200" b="1"/>
            <a:t>PcD ó Cuidador, proyecto productivo evaluado por comite</a:t>
          </a:r>
        </a:p>
      </dgm:t>
    </dgm:pt>
    <dgm:pt modelId="{5CAA69E6-E3BF-49DF-866E-74D17C0C714A}" type="parTrans" cxnId="{7ED102BA-E395-44B5-A96A-3EBD974F4ABF}">
      <dgm:prSet/>
      <dgm:spPr/>
      <dgm:t>
        <a:bodyPr/>
        <a:lstStyle/>
        <a:p>
          <a:endParaRPr lang="es-CO" sz="1200" b="1"/>
        </a:p>
      </dgm:t>
    </dgm:pt>
    <dgm:pt modelId="{A527FF64-0CBE-4A65-A499-BA1060D4B045}" type="sibTrans" cxnId="{7ED102BA-E395-44B5-A96A-3EBD974F4ABF}">
      <dgm:prSet/>
      <dgm:spPr/>
      <dgm:t>
        <a:bodyPr/>
        <a:lstStyle/>
        <a:p>
          <a:endParaRPr lang="es-CO" sz="1200" b="1"/>
        </a:p>
      </dgm:t>
    </dgm:pt>
    <dgm:pt modelId="{9B71B159-3040-48D5-A741-B8EBF1ECFAD1}">
      <dgm:prSet phldrT="[Texto]" custT="1"/>
      <dgm:spPr/>
      <dgm:t>
        <a:bodyPr/>
        <a:lstStyle/>
        <a:p>
          <a:r>
            <a:rPr lang="es-CO" sz="1200" b="1"/>
            <a:t>Acuerdo 017/2021</a:t>
          </a:r>
        </a:p>
      </dgm:t>
    </dgm:pt>
    <dgm:pt modelId="{3E7B2074-86B9-487B-B456-A62CF22243C8}" type="parTrans" cxnId="{DB414EEA-A848-4338-83EA-D0D83589522A}">
      <dgm:prSet/>
      <dgm:spPr/>
      <dgm:t>
        <a:bodyPr/>
        <a:lstStyle/>
        <a:p>
          <a:endParaRPr lang="es-CO" b="1"/>
        </a:p>
      </dgm:t>
    </dgm:pt>
    <dgm:pt modelId="{4D88335E-7335-4C54-8D75-EC458A98FF4E}" type="sibTrans" cxnId="{DB414EEA-A848-4338-83EA-D0D83589522A}">
      <dgm:prSet/>
      <dgm:spPr/>
      <dgm:t>
        <a:bodyPr/>
        <a:lstStyle/>
        <a:p>
          <a:endParaRPr lang="es-CO" b="1"/>
        </a:p>
      </dgm:t>
    </dgm:pt>
    <dgm:pt modelId="{923F7F5B-5434-4E35-B394-5686CABC9039}">
      <dgm:prSet phldrT="[Texto]"/>
      <dgm:spPr/>
      <dgm:t>
        <a:bodyPr/>
        <a:lstStyle/>
        <a:p>
          <a:r>
            <a:rPr lang="es-CO" b="1"/>
            <a:t>Subsidio monetario municipal </a:t>
          </a:r>
        </a:p>
      </dgm:t>
    </dgm:pt>
    <dgm:pt modelId="{2A17150B-E7BC-4FB6-A51B-CFDE120483A6}" type="parTrans" cxnId="{286DDFCA-3C79-482C-B4D5-22104AFBA6B6}">
      <dgm:prSet/>
      <dgm:spPr/>
      <dgm:t>
        <a:bodyPr/>
        <a:lstStyle/>
        <a:p>
          <a:endParaRPr lang="es-CO" b="1"/>
        </a:p>
      </dgm:t>
    </dgm:pt>
    <dgm:pt modelId="{65E0AB4C-808D-4A44-AA75-2F90961FC0A6}" type="sibTrans" cxnId="{286DDFCA-3C79-482C-B4D5-22104AFBA6B6}">
      <dgm:prSet/>
      <dgm:spPr/>
      <dgm:t>
        <a:bodyPr/>
        <a:lstStyle/>
        <a:p>
          <a:endParaRPr lang="es-CO" b="1"/>
        </a:p>
      </dgm:t>
    </dgm:pt>
    <dgm:pt modelId="{9E384A73-7C2E-41F1-B84A-9E8F33A576FE}">
      <dgm:prSet phldrT="[Texto]"/>
      <dgm:spPr/>
      <dgm:t>
        <a:bodyPr/>
        <a:lstStyle/>
        <a:p>
          <a:r>
            <a:rPr lang="es-CO" b="1"/>
            <a:t>Convocatoria anual</a:t>
          </a:r>
        </a:p>
      </dgm:t>
    </dgm:pt>
    <dgm:pt modelId="{4ACCB0B2-AD2F-4400-A597-95E2C2F4E91F}" type="parTrans" cxnId="{61F7D9AF-7812-4491-937A-D464EBA42AE3}">
      <dgm:prSet/>
      <dgm:spPr/>
      <dgm:t>
        <a:bodyPr/>
        <a:lstStyle/>
        <a:p>
          <a:endParaRPr lang="es-CO" b="1"/>
        </a:p>
      </dgm:t>
    </dgm:pt>
    <dgm:pt modelId="{79D3325D-B5D9-4F37-8819-4ED499CB8278}" type="sibTrans" cxnId="{61F7D9AF-7812-4491-937A-D464EBA42AE3}">
      <dgm:prSet/>
      <dgm:spPr/>
      <dgm:t>
        <a:bodyPr/>
        <a:lstStyle/>
        <a:p>
          <a:endParaRPr lang="es-CO" b="1"/>
        </a:p>
      </dgm:t>
    </dgm:pt>
    <dgm:pt modelId="{A7A05975-E2EC-4FEB-AC32-CB5C2C1594EC}">
      <dgm:prSet phldrT="[Texto]"/>
      <dgm:spPr/>
      <dgm:t>
        <a:bodyPr/>
        <a:lstStyle/>
        <a:p>
          <a:r>
            <a:rPr lang="es-CO" b="1"/>
            <a:t>PcD ó cuidador, SISBEN A- C9, NO percibe ingresos.</a:t>
          </a:r>
        </a:p>
      </dgm:t>
    </dgm:pt>
    <dgm:pt modelId="{B8D1F279-F5A5-423C-859C-BE809A5854F0}" type="parTrans" cxnId="{B4631DDF-5A53-4CA1-8532-5949A7ADED0D}">
      <dgm:prSet/>
      <dgm:spPr/>
      <dgm:t>
        <a:bodyPr/>
        <a:lstStyle/>
        <a:p>
          <a:endParaRPr lang="es-CO" b="1"/>
        </a:p>
      </dgm:t>
    </dgm:pt>
    <dgm:pt modelId="{7148E64D-532E-490E-AC38-841B7DB92320}" type="sibTrans" cxnId="{B4631DDF-5A53-4CA1-8532-5949A7ADED0D}">
      <dgm:prSet/>
      <dgm:spPr/>
      <dgm:t>
        <a:bodyPr/>
        <a:lstStyle/>
        <a:p>
          <a:endParaRPr lang="es-CO" b="1"/>
        </a:p>
      </dgm:t>
    </dgm:pt>
    <dgm:pt modelId="{62C3542D-A1DB-46C8-9B95-E5FF662D7629}" type="pres">
      <dgm:prSet presAssocID="{D4464F45-9D59-48E0-BDF3-C525A84385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9D3A66-DC4E-4BA9-9240-55DA8AB913F3}" type="pres">
      <dgm:prSet presAssocID="{AD5AC01D-BC39-4D55-9A70-2EE7879B935C}" presName="hierRoot1" presStyleCnt="0"/>
      <dgm:spPr/>
    </dgm:pt>
    <dgm:pt modelId="{5492E61D-0A67-4763-8DD2-F28CAE57BF0B}" type="pres">
      <dgm:prSet presAssocID="{AD5AC01D-BC39-4D55-9A70-2EE7879B935C}" presName="composite" presStyleCnt="0"/>
      <dgm:spPr/>
    </dgm:pt>
    <dgm:pt modelId="{7F436034-7D1C-4F12-AEF4-1044C1BC72E6}" type="pres">
      <dgm:prSet presAssocID="{AD5AC01D-BC39-4D55-9A70-2EE7879B935C}" presName="background" presStyleLbl="node0" presStyleIdx="0" presStyleCnt="2"/>
      <dgm:spPr/>
    </dgm:pt>
    <dgm:pt modelId="{3B9D0F97-2C2C-4556-9932-7756FDB4C447}" type="pres">
      <dgm:prSet presAssocID="{AD5AC01D-BC39-4D55-9A70-2EE7879B935C}" presName="text" presStyleLbl="fgAcc0" presStyleIdx="0" presStyleCnt="2">
        <dgm:presLayoutVars>
          <dgm:chPref val="3"/>
        </dgm:presLayoutVars>
      </dgm:prSet>
      <dgm:spPr/>
    </dgm:pt>
    <dgm:pt modelId="{0E7724E1-D145-4DCB-A785-B31735E430DF}" type="pres">
      <dgm:prSet presAssocID="{AD5AC01D-BC39-4D55-9A70-2EE7879B935C}" presName="hierChild2" presStyleCnt="0"/>
      <dgm:spPr/>
    </dgm:pt>
    <dgm:pt modelId="{5DD63E21-EF67-47CB-89FB-5FD0329E8D11}" type="pres">
      <dgm:prSet presAssocID="{42E9B4A6-0F90-45AE-BBFB-13087F4C698D}" presName="Name10" presStyleLbl="parChTrans1D2" presStyleIdx="0" presStyleCnt="4"/>
      <dgm:spPr/>
    </dgm:pt>
    <dgm:pt modelId="{044F9237-6090-4C0B-A53D-7B847928E379}" type="pres">
      <dgm:prSet presAssocID="{AB1EBF56-A4D4-4CD0-AE5B-86C5646E9174}" presName="hierRoot2" presStyleCnt="0"/>
      <dgm:spPr/>
    </dgm:pt>
    <dgm:pt modelId="{039C4BB6-6093-44E4-8D7C-D179ACDD57DF}" type="pres">
      <dgm:prSet presAssocID="{AB1EBF56-A4D4-4CD0-AE5B-86C5646E9174}" presName="composite2" presStyleCnt="0"/>
      <dgm:spPr/>
    </dgm:pt>
    <dgm:pt modelId="{1CA44F27-F94F-43C9-B7D1-AFAF1435F716}" type="pres">
      <dgm:prSet presAssocID="{AB1EBF56-A4D4-4CD0-AE5B-86C5646E9174}" presName="background2" presStyleLbl="node2" presStyleIdx="0" presStyleCnt="4"/>
      <dgm:spPr/>
    </dgm:pt>
    <dgm:pt modelId="{8468645A-E139-4D63-9299-0A9816756297}" type="pres">
      <dgm:prSet presAssocID="{AB1EBF56-A4D4-4CD0-AE5B-86C5646E9174}" presName="text2" presStyleLbl="fgAcc2" presStyleIdx="0" presStyleCnt="4">
        <dgm:presLayoutVars>
          <dgm:chPref val="3"/>
        </dgm:presLayoutVars>
      </dgm:prSet>
      <dgm:spPr/>
    </dgm:pt>
    <dgm:pt modelId="{8E70F824-4CBB-4230-8A27-D5F589CB2C9C}" type="pres">
      <dgm:prSet presAssocID="{AB1EBF56-A4D4-4CD0-AE5B-86C5646E9174}" presName="hierChild3" presStyleCnt="0"/>
      <dgm:spPr/>
    </dgm:pt>
    <dgm:pt modelId="{6D4063CE-13F6-46D7-A925-75EA77E190F5}" type="pres">
      <dgm:prSet presAssocID="{6E2937E5-4F30-4D7B-B371-59C057F91A9B}" presName="Name17" presStyleLbl="parChTrans1D3" presStyleIdx="0" presStyleCnt="2"/>
      <dgm:spPr/>
    </dgm:pt>
    <dgm:pt modelId="{FE7B8B93-A80B-4773-ACB9-6D1E58731714}" type="pres">
      <dgm:prSet presAssocID="{B2A098D9-D079-4634-9A10-654D597DA598}" presName="hierRoot3" presStyleCnt="0"/>
      <dgm:spPr/>
    </dgm:pt>
    <dgm:pt modelId="{B4FEB616-E8DB-4A47-940D-25677EA2364F}" type="pres">
      <dgm:prSet presAssocID="{B2A098D9-D079-4634-9A10-654D597DA598}" presName="composite3" presStyleCnt="0"/>
      <dgm:spPr/>
    </dgm:pt>
    <dgm:pt modelId="{B81FB6CD-969F-41FB-AA64-6D5534FF7B0D}" type="pres">
      <dgm:prSet presAssocID="{B2A098D9-D079-4634-9A10-654D597DA598}" presName="background3" presStyleLbl="node3" presStyleIdx="0" presStyleCnt="2"/>
      <dgm:spPr/>
    </dgm:pt>
    <dgm:pt modelId="{4A0CAB9C-E002-473A-AD13-03082225A7C3}" type="pres">
      <dgm:prSet presAssocID="{B2A098D9-D079-4634-9A10-654D597DA598}" presName="text3" presStyleLbl="fgAcc3" presStyleIdx="0" presStyleCnt="2">
        <dgm:presLayoutVars>
          <dgm:chPref val="3"/>
        </dgm:presLayoutVars>
      </dgm:prSet>
      <dgm:spPr/>
    </dgm:pt>
    <dgm:pt modelId="{D2F3E1CF-2BC2-4220-BE2A-F84B01D19CC1}" type="pres">
      <dgm:prSet presAssocID="{B2A098D9-D079-4634-9A10-654D597DA598}" presName="hierChild4" presStyleCnt="0"/>
      <dgm:spPr/>
    </dgm:pt>
    <dgm:pt modelId="{CA9E2A45-73FE-403F-83DA-5029451CE065}" type="pres">
      <dgm:prSet presAssocID="{5CAA69E6-E3BF-49DF-866E-74D17C0C714A}" presName="Name10" presStyleLbl="parChTrans1D2" presStyleIdx="1" presStyleCnt="4"/>
      <dgm:spPr/>
    </dgm:pt>
    <dgm:pt modelId="{FD89DAF6-792C-44E4-9098-3CB10931F4BB}" type="pres">
      <dgm:prSet presAssocID="{DD9641AB-BEE1-4FE3-82FF-3820C23BC51F}" presName="hierRoot2" presStyleCnt="0"/>
      <dgm:spPr/>
    </dgm:pt>
    <dgm:pt modelId="{0DF5D73C-CB64-4E8C-BDDF-9E15C298D1D5}" type="pres">
      <dgm:prSet presAssocID="{DD9641AB-BEE1-4FE3-82FF-3820C23BC51F}" presName="composite2" presStyleCnt="0"/>
      <dgm:spPr/>
    </dgm:pt>
    <dgm:pt modelId="{4E6B43E6-1970-40F6-9CBA-9DFBF789F3E1}" type="pres">
      <dgm:prSet presAssocID="{DD9641AB-BEE1-4FE3-82FF-3820C23BC51F}" presName="background2" presStyleLbl="node2" presStyleIdx="1" presStyleCnt="4"/>
      <dgm:spPr/>
    </dgm:pt>
    <dgm:pt modelId="{0F250ABC-CCE3-471D-88A5-9F7E2490C5A3}" type="pres">
      <dgm:prSet presAssocID="{DD9641AB-BEE1-4FE3-82FF-3820C23BC51F}" presName="text2" presStyleLbl="fgAcc2" presStyleIdx="1" presStyleCnt="4" custScaleX="167737" custScaleY="92832">
        <dgm:presLayoutVars>
          <dgm:chPref val="3"/>
        </dgm:presLayoutVars>
      </dgm:prSet>
      <dgm:spPr/>
    </dgm:pt>
    <dgm:pt modelId="{C5EF7A49-DE1F-4315-82C0-5BA3D167C5FF}" type="pres">
      <dgm:prSet presAssocID="{DD9641AB-BEE1-4FE3-82FF-3820C23BC51F}" presName="hierChild3" presStyleCnt="0"/>
      <dgm:spPr/>
    </dgm:pt>
    <dgm:pt modelId="{0055B779-958D-4FA2-8175-FBFDE66D0C7F}" type="pres">
      <dgm:prSet presAssocID="{9B71B159-3040-48D5-A741-B8EBF1ECFAD1}" presName="hierRoot1" presStyleCnt="0"/>
      <dgm:spPr/>
    </dgm:pt>
    <dgm:pt modelId="{1DAED2E6-2DD7-435F-B7E8-3B12C4F965B1}" type="pres">
      <dgm:prSet presAssocID="{9B71B159-3040-48D5-A741-B8EBF1ECFAD1}" presName="composite" presStyleCnt="0"/>
      <dgm:spPr/>
    </dgm:pt>
    <dgm:pt modelId="{0643A345-C159-4B55-82D1-61F688C1C83D}" type="pres">
      <dgm:prSet presAssocID="{9B71B159-3040-48D5-A741-B8EBF1ECFAD1}" presName="background" presStyleLbl="node0" presStyleIdx="1" presStyleCnt="2"/>
      <dgm:spPr/>
    </dgm:pt>
    <dgm:pt modelId="{DCF6FA1D-49F4-4458-BB72-09299780BBEA}" type="pres">
      <dgm:prSet presAssocID="{9B71B159-3040-48D5-A741-B8EBF1ECFAD1}" presName="text" presStyleLbl="fgAcc0" presStyleIdx="1" presStyleCnt="2">
        <dgm:presLayoutVars>
          <dgm:chPref val="3"/>
        </dgm:presLayoutVars>
      </dgm:prSet>
      <dgm:spPr/>
    </dgm:pt>
    <dgm:pt modelId="{C5300B68-FF22-40C9-8A27-2F68C28542A3}" type="pres">
      <dgm:prSet presAssocID="{9B71B159-3040-48D5-A741-B8EBF1ECFAD1}" presName="hierChild2" presStyleCnt="0"/>
      <dgm:spPr/>
    </dgm:pt>
    <dgm:pt modelId="{61352EDC-049D-4173-861B-8505ACB12FD0}" type="pres">
      <dgm:prSet presAssocID="{2A17150B-E7BC-4FB6-A51B-CFDE120483A6}" presName="Name10" presStyleLbl="parChTrans1D2" presStyleIdx="2" presStyleCnt="4"/>
      <dgm:spPr/>
    </dgm:pt>
    <dgm:pt modelId="{1E421493-46E1-4BA6-AE1D-AA389CC01932}" type="pres">
      <dgm:prSet presAssocID="{923F7F5B-5434-4E35-B394-5686CABC9039}" presName="hierRoot2" presStyleCnt="0"/>
      <dgm:spPr/>
    </dgm:pt>
    <dgm:pt modelId="{0B10FC22-C3A0-4D35-B759-6DBE278BEC51}" type="pres">
      <dgm:prSet presAssocID="{923F7F5B-5434-4E35-B394-5686CABC9039}" presName="composite2" presStyleCnt="0"/>
      <dgm:spPr/>
    </dgm:pt>
    <dgm:pt modelId="{8B876915-B81F-4163-A13C-74080E30991F}" type="pres">
      <dgm:prSet presAssocID="{923F7F5B-5434-4E35-B394-5686CABC9039}" presName="background2" presStyleLbl="node2" presStyleIdx="2" presStyleCnt="4"/>
      <dgm:spPr/>
    </dgm:pt>
    <dgm:pt modelId="{AB93BED1-A3BC-44FC-A97C-003C3E3B9E22}" type="pres">
      <dgm:prSet presAssocID="{923F7F5B-5434-4E35-B394-5686CABC9039}" presName="text2" presStyleLbl="fgAcc2" presStyleIdx="2" presStyleCnt="4">
        <dgm:presLayoutVars>
          <dgm:chPref val="3"/>
        </dgm:presLayoutVars>
      </dgm:prSet>
      <dgm:spPr/>
    </dgm:pt>
    <dgm:pt modelId="{FBA2F8FA-5DF7-41C5-A04A-5F7CB7AE3285}" type="pres">
      <dgm:prSet presAssocID="{923F7F5B-5434-4E35-B394-5686CABC9039}" presName="hierChild3" presStyleCnt="0"/>
      <dgm:spPr/>
    </dgm:pt>
    <dgm:pt modelId="{BF1FD5D4-6BC6-4389-B306-85CA6130C639}" type="pres">
      <dgm:prSet presAssocID="{4ACCB0B2-AD2F-4400-A597-95E2C2F4E91F}" presName="Name17" presStyleLbl="parChTrans1D3" presStyleIdx="1" presStyleCnt="2"/>
      <dgm:spPr/>
    </dgm:pt>
    <dgm:pt modelId="{BAF62F08-50D8-48EF-A8F4-C45299E451A8}" type="pres">
      <dgm:prSet presAssocID="{9E384A73-7C2E-41F1-B84A-9E8F33A576FE}" presName="hierRoot3" presStyleCnt="0"/>
      <dgm:spPr/>
    </dgm:pt>
    <dgm:pt modelId="{CC2A04EB-F87F-4471-A79C-5E3E6FED9258}" type="pres">
      <dgm:prSet presAssocID="{9E384A73-7C2E-41F1-B84A-9E8F33A576FE}" presName="composite3" presStyleCnt="0"/>
      <dgm:spPr/>
    </dgm:pt>
    <dgm:pt modelId="{0A6E9721-B573-4F37-A913-C8D5EB0041E9}" type="pres">
      <dgm:prSet presAssocID="{9E384A73-7C2E-41F1-B84A-9E8F33A576FE}" presName="background3" presStyleLbl="node3" presStyleIdx="1" presStyleCnt="2"/>
      <dgm:spPr/>
    </dgm:pt>
    <dgm:pt modelId="{8218A67B-7840-4E28-A19E-E936F74D5944}" type="pres">
      <dgm:prSet presAssocID="{9E384A73-7C2E-41F1-B84A-9E8F33A576FE}" presName="text3" presStyleLbl="fgAcc3" presStyleIdx="1" presStyleCnt="2" custScaleX="217781">
        <dgm:presLayoutVars>
          <dgm:chPref val="3"/>
        </dgm:presLayoutVars>
      </dgm:prSet>
      <dgm:spPr/>
    </dgm:pt>
    <dgm:pt modelId="{DB78B82B-C8D2-4DF5-BCC5-F7128F68DA63}" type="pres">
      <dgm:prSet presAssocID="{9E384A73-7C2E-41F1-B84A-9E8F33A576FE}" presName="hierChild4" presStyleCnt="0"/>
      <dgm:spPr/>
    </dgm:pt>
    <dgm:pt modelId="{550D0F9F-4607-4878-8047-327185EB5274}" type="pres">
      <dgm:prSet presAssocID="{B8D1F279-F5A5-423C-859C-BE809A5854F0}" presName="Name10" presStyleLbl="parChTrans1D2" presStyleIdx="3" presStyleCnt="4"/>
      <dgm:spPr/>
    </dgm:pt>
    <dgm:pt modelId="{E1388E67-DDE5-4D3C-9C2C-F7ABC8ECB509}" type="pres">
      <dgm:prSet presAssocID="{A7A05975-E2EC-4FEB-AC32-CB5C2C1594EC}" presName="hierRoot2" presStyleCnt="0"/>
      <dgm:spPr/>
    </dgm:pt>
    <dgm:pt modelId="{0D53109D-C471-4DA3-A21E-7B2836413884}" type="pres">
      <dgm:prSet presAssocID="{A7A05975-E2EC-4FEB-AC32-CB5C2C1594EC}" presName="composite2" presStyleCnt="0"/>
      <dgm:spPr/>
    </dgm:pt>
    <dgm:pt modelId="{200FBADB-18DD-42FF-98E6-C3665612BAAB}" type="pres">
      <dgm:prSet presAssocID="{A7A05975-E2EC-4FEB-AC32-CB5C2C1594EC}" presName="background2" presStyleLbl="node2" presStyleIdx="3" presStyleCnt="4"/>
      <dgm:spPr/>
    </dgm:pt>
    <dgm:pt modelId="{125ED228-63D0-435A-B3C7-5B5903958A8A}" type="pres">
      <dgm:prSet presAssocID="{A7A05975-E2EC-4FEB-AC32-CB5C2C1594EC}" presName="text2" presStyleLbl="fgAcc2" presStyleIdx="3" presStyleCnt="4" custScaleX="181626">
        <dgm:presLayoutVars>
          <dgm:chPref val="3"/>
        </dgm:presLayoutVars>
      </dgm:prSet>
      <dgm:spPr/>
    </dgm:pt>
    <dgm:pt modelId="{94DDB1A5-232C-4E9E-B111-8645C1CC6D48}" type="pres">
      <dgm:prSet presAssocID="{A7A05975-E2EC-4FEB-AC32-CB5C2C1594EC}" presName="hierChild3" presStyleCnt="0"/>
      <dgm:spPr/>
    </dgm:pt>
  </dgm:ptLst>
  <dgm:cxnLst>
    <dgm:cxn modelId="{BE987800-34D9-44AF-AC53-34BC01CE865C}" type="presOf" srcId="{9E384A73-7C2E-41F1-B84A-9E8F33A576FE}" destId="{8218A67B-7840-4E28-A19E-E936F74D5944}" srcOrd="0" destOrd="0" presId="urn:microsoft.com/office/officeart/2005/8/layout/hierarchy1"/>
    <dgm:cxn modelId="{AA463326-ABCC-4C61-9187-6265CC569C24}" type="presOf" srcId="{9B71B159-3040-48D5-A741-B8EBF1ECFAD1}" destId="{DCF6FA1D-49F4-4458-BB72-09299780BBEA}" srcOrd="0" destOrd="0" presId="urn:microsoft.com/office/officeart/2005/8/layout/hierarchy1"/>
    <dgm:cxn modelId="{7B356C2D-ED0C-43F3-A9E4-144CC4553976}" type="presOf" srcId="{AD5AC01D-BC39-4D55-9A70-2EE7879B935C}" destId="{3B9D0F97-2C2C-4556-9932-7756FDB4C447}" srcOrd="0" destOrd="0" presId="urn:microsoft.com/office/officeart/2005/8/layout/hierarchy1"/>
    <dgm:cxn modelId="{231ADA32-F5DF-4E3B-9F9E-80F743621750}" type="presOf" srcId="{DD9641AB-BEE1-4FE3-82FF-3820C23BC51F}" destId="{0F250ABC-CCE3-471D-88A5-9F7E2490C5A3}" srcOrd="0" destOrd="0" presId="urn:microsoft.com/office/officeart/2005/8/layout/hierarchy1"/>
    <dgm:cxn modelId="{1006976D-5110-4C1F-95D1-F76351EE10B1}" type="presOf" srcId="{2A17150B-E7BC-4FB6-A51B-CFDE120483A6}" destId="{61352EDC-049D-4173-861B-8505ACB12FD0}" srcOrd="0" destOrd="0" presId="urn:microsoft.com/office/officeart/2005/8/layout/hierarchy1"/>
    <dgm:cxn modelId="{00972F53-F809-452A-918E-F25478F3B7F4}" type="presOf" srcId="{AB1EBF56-A4D4-4CD0-AE5B-86C5646E9174}" destId="{8468645A-E139-4D63-9299-0A9816756297}" srcOrd="0" destOrd="0" presId="urn:microsoft.com/office/officeart/2005/8/layout/hierarchy1"/>
    <dgm:cxn modelId="{61277A76-5AEF-48CC-BA9B-96E046B98EC2}" type="presOf" srcId="{A7A05975-E2EC-4FEB-AC32-CB5C2C1594EC}" destId="{125ED228-63D0-435A-B3C7-5B5903958A8A}" srcOrd="0" destOrd="0" presId="urn:microsoft.com/office/officeart/2005/8/layout/hierarchy1"/>
    <dgm:cxn modelId="{86ABEA57-F172-4EDA-8970-F2C56C116F5A}" type="presOf" srcId="{4ACCB0B2-AD2F-4400-A597-95E2C2F4E91F}" destId="{BF1FD5D4-6BC6-4389-B306-85CA6130C639}" srcOrd="0" destOrd="0" presId="urn:microsoft.com/office/officeart/2005/8/layout/hierarchy1"/>
    <dgm:cxn modelId="{9B63A87F-A247-4484-A1CB-7E78E6585122}" type="presOf" srcId="{42E9B4A6-0F90-45AE-BBFB-13087F4C698D}" destId="{5DD63E21-EF67-47CB-89FB-5FD0329E8D11}" srcOrd="0" destOrd="0" presId="urn:microsoft.com/office/officeart/2005/8/layout/hierarchy1"/>
    <dgm:cxn modelId="{A20C9182-9D54-40AE-A8D6-4AD497624EDD}" srcId="{AB1EBF56-A4D4-4CD0-AE5B-86C5646E9174}" destId="{B2A098D9-D079-4634-9A10-654D597DA598}" srcOrd="0" destOrd="0" parTransId="{6E2937E5-4F30-4D7B-B371-59C057F91A9B}" sibTransId="{A8FCEB8F-7556-42B6-9111-37E68C5CCC7E}"/>
    <dgm:cxn modelId="{F6B37387-803D-4FA4-95FC-8CEFE4D9BE31}" type="presOf" srcId="{6E2937E5-4F30-4D7B-B371-59C057F91A9B}" destId="{6D4063CE-13F6-46D7-A925-75EA77E190F5}" srcOrd="0" destOrd="0" presId="urn:microsoft.com/office/officeart/2005/8/layout/hierarchy1"/>
    <dgm:cxn modelId="{D834379B-2EB1-45DE-86B3-556596C5A848}" type="presOf" srcId="{D4464F45-9D59-48E0-BDF3-C525A8438501}" destId="{62C3542D-A1DB-46C8-9B95-E5FF662D7629}" srcOrd="0" destOrd="0" presId="urn:microsoft.com/office/officeart/2005/8/layout/hierarchy1"/>
    <dgm:cxn modelId="{69E4719D-68A1-4466-AE17-F7CFA8DB570C}" srcId="{AD5AC01D-BC39-4D55-9A70-2EE7879B935C}" destId="{AB1EBF56-A4D4-4CD0-AE5B-86C5646E9174}" srcOrd="0" destOrd="0" parTransId="{42E9B4A6-0F90-45AE-BBFB-13087F4C698D}" sibTransId="{C2991316-E883-465B-A5BC-EDDB272BA2BE}"/>
    <dgm:cxn modelId="{2F95ADA0-C464-4AB5-8071-C75B6D7CF7C5}" type="presOf" srcId="{923F7F5B-5434-4E35-B394-5686CABC9039}" destId="{AB93BED1-A3BC-44FC-A97C-003C3E3B9E22}" srcOrd="0" destOrd="0" presId="urn:microsoft.com/office/officeart/2005/8/layout/hierarchy1"/>
    <dgm:cxn modelId="{970EA9A3-992E-4178-97F3-7630C5FE7939}" srcId="{D4464F45-9D59-48E0-BDF3-C525A8438501}" destId="{AD5AC01D-BC39-4D55-9A70-2EE7879B935C}" srcOrd="0" destOrd="0" parTransId="{03EB57B6-33CF-4C1E-8C76-59F8A8BB2266}" sibTransId="{14E1350F-EC88-49C7-BE30-6B997F63DB48}"/>
    <dgm:cxn modelId="{61F7D9AF-7812-4491-937A-D464EBA42AE3}" srcId="{923F7F5B-5434-4E35-B394-5686CABC9039}" destId="{9E384A73-7C2E-41F1-B84A-9E8F33A576FE}" srcOrd="0" destOrd="0" parTransId="{4ACCB0B2-AD2F-4400-A597-95E2C2F4E91F}" sibTransId="{79D3325D-B5D9-4F37-8819-4ED499CB8278}"/>
    <dgm:cxn modelId="{7ED102BA-E395-44B5-A96A-3EBD974F4ABF}" srcId="{AD5AC01D-BC39-4D55-9A70-2EE7879B935C}" destId="{DD9641AB-BEE1-4FE3-82FF-3820C23BC51F}" srcOrd="1" destOrd="0" parTransId="{5CAA69E6-E3BF-49DF-866E-74D17C0C714A}" sibTransId="{A527FF64-0CBE-4A65-A499-BA1060D4B045}"/>
    <dgm:cxn modelId="{286DDFCA-3C79-482C-B4D5-22104AFBA6B6}" srcId="{9B71B159-3040-48D5-A741-B8EBF1ECFAD1}" destId="{923F7F5B-5434-4E35-B394-5686CABC9039}" srcOrd="0" destOrd="0" parTransId="{2A17150B-E7BC-4FB6-A51B-CFDE120483A6}" sibTransId="{65E0AB4C-808D-4A44-AA75-2F90961FC0A6}"/>
    <dgm:cxn modelId="{3F0353D8-D9BB-49B8-A783-3FB4FAA70437}" type="presOf" srcId="{B2A098D9-D079-4634-9A10-654D597DA598}" destId="{4A0CAB9C-E002-473A-AD13-03082225A7C3}" srcOrd="0" destOrd="0" presId="urn:microsoft.com/office/officeart/2005/8/layout/hierarchy1"/>
    <dgm:cxn modelId="{B4631DDF-5A53-4CA1-8532-5949A7ADED0D}" srcId="{9B71B159-3040-48D5-A741-B8EBF1ECFAD1}" destId="{A7A05975-E2EC-4FEB-AC32-CB5C2C1594EC}" srcOrd="1" destOrd="0" parTransId="{B8D1F279-F5A5-423C-859C-BE809A5854F0}" sibTransId="{7148E64D-532E-490E-AC38-841B7DB92320}"/>
    <dgm:cxn modelId="{E3E261E4-2C29-4F77-A525-C805FA4F4D4E}" type="presOf" srcId="{B8D1F279-F5A5-423C-859C-BE809A5854F0}" destId="{550D0F9F-4607-4878-8047-327185EB5274}" srcOrd="0" destOrd="0" presId="urn:microsoft.com/office/officeart/2005/8/layout/hierarchy1"/>
    <dgm:cxn modelId="{DB414EEA-A848-4338-83EA-D0D83589522A}" srcId="{D4464F45-9D59-48E0-BDF3-C525A8438501}" destId="{9B71B159-3040-48D5-A741-B8EBF1ECFAD1}" srcOrd="1" destOrd="0" parTransId="{3E7B2074-86B9-487B-B456-A62CF22243C8}" sibTransId="{4D88335E-7335-4C54-8D75-EC458A98FF4E}"/>
    <dgm:cxn modelId="{2A9285FA-6F06-4071-B19B-1CDBAE3B9374}" type="presOf" srcId="{5CAA69E6-E3BF-49DF-866E-74D17C0C714A}" destId="{CA9E2A45-73FE-403F-83DA-5029451CE065}" srcOrd="0" destOrd="0" presId="urn:microsoft.com/office/officeart/2005/8/layout/hierarchy1"/>
    <dgm:cxn modelId="{5BE658AA-4901-4F71-B98A-EEB95ADA6A35}" type="presParOf" srcId="{62C3542D-A1DB-46C8-9B95-E5FF662D7629}" destId="{2A9D3A66-DC4E-4BA9-9240-55DA8AB913F3}" srcOrd="0" destOrd="0" presId="urn:microsoft.com/office/officeart/2005/8/layout/hierarchy1"/>
    <dgm:cxn modelId="{336D540A-8DE5-4810-80BA-4769E0CBDC08}" type="presParOf" srcId="{2A9D3A66-DC4E-4BA9-9240-55DA8AB913F3}" destId="{5492E61D-0A67-4763-8DD2-F28CAE57BF0B}" srcOrd="0" destOrd="0" presId="urn:microsoft.com/office/officeart/2005/8/layout/hierarchy1"/>
    <dgm:cxn modelId="{D216EF66-07B9-4131-847C-CAD70D987B69}" type="presParOf" srcId="{5492E61D-0A67-4763-8DD2-F28CAE57BF0B}" destId="{7F436034-7D1C-4F12-AEF4-1044C1BC72E6}" srcOrd="0" destOrd="0" presId="urn:microsoft.com/office/officeart/2005/8/layout/hierarchy1"/>
    <dgm:cxn modelId="{5F48EA36-0334-4571-97CF-BEDBCC136E75}" type="presParOf" srcId="{5492E61D-0A67-4763-8DD2-F28CAE57BF0B}" destId="{3B9D0F97-2C2C-4556-9932-7756FDB4C447}" srcOrd="1" destOrd="0" presId="urn:microsoft.com/office/officeart/2005/8/layout/hierarchy1"/>
    <dgm:cxn modelId="{E78083F4-537F-4CCF-914C-19AE4E74A65D}" type="presParOf" srcId="{2A9D3A66-DC4E-4BA9-9240-55DA8AB913F3}" destId="{0E7724E1-D145-4DCB-A785-B31735E430DF}" srcOrd="1" destOrd="0" presId="urn:microsoft.com/office/officeart/2005/8/layout/hierarchy1"/>
    <dgm:cxn modelId="{1F59E905-4DD2-474A-866C-73CDE027C632}" type="presParOf" srcId="{0E7724E1-D145-4DCB-A785-B31735E430DF}" destId="{5DD63E21-EF67-47CB-89FB-5FD0329E8D11}" srcOrd="0" destOrd="0" presId="urn:microsoft.com/office/officeart/2005/8/layout/hierarchy1"/>
    <dgm:cxn modelId="{21BAE2FB-F076-4C11-A6BA-24F79D09C5A3}" type="presParOf" srcId="{0E7724E1-D145-4DCB-A785-B31735E430DF}" destId="{044F9237-6090-4C0B-A53D-7B847928E379}" srcOrd="1" destOrd="0" presId="urn:microsoft.com/office/officeart/2005/8/layout/hierarchy1"/>
    <dgm:cxn modelId="{3FE9EC84-4156-41C9-9604-840C631F49FE}" type="presParOf" srcId="{044F9237-6090-4C0B-A53D-7B847928E379}" destId="{039C4BB6-6093-44E4-8D7C-D179ACDD57DF}" srcOrd="0" destOrd="0" presId="urn:microsoft.com/office/officeart/2005/8/layout/hierarchy1"/>
    <dgm:cxn modelId="{58D96154-AEA5-4D47-8E2A-207DA3107B75}" type="presParOf" srcId="{039C4BB6-6093-44E4-8D7C-D179ACDD57DF}" destId="{1CA44F27-F94F-43C9-B7D1-AFAF1435F716}" srcOrd="0" destOrd="0" presId="urn:microsoft.com/office/officeart/2005/8/layout/hierarchy1"/>
    <dgm:cxn modelId="{EE14A7F3-A736-49BC-AB3C-E1AB4A2C808D}" type="presParOf" srcId="{039C4BB6-6093-44E4-8D7C-D179ACDD57DF}" destId="{8468645A-E139-4D63-9299-0A9816756297}" srcOrd="1" destOrd="0" presId="urn:microsoft.com/office/officeart/2005/8/layout/hierarchy1"/>
    <dgm:cxn modelId="{9C5CC944-378B-4A59-ABC0-74C95BAE1170}" type="presParOf" srcId="{044F9237-6090-4C0B-A53D-7B847928E379}" destId="{8E70F824-4CBB-4230-8A27-D5F589CB2C9C}" srcOrd="1" destOrd="0" presId="urn:microsoft.com/office/officeart/2005/8/layout/hierarchy1"/>
    <dgm:cxn modelId="{EBEEC39C-5DBF-4697-B866-029C67893B10}" type="presParOf" srcId="{8E70F824-4CBB-4230-8A27-D5F589CB2C9C}" destId="{6D4063CE-13F6-46D7-A925-75EA77E190F5}" srcOrd="0" destOrd="0" presId="urn:microsoft.com/office/officeart/2005/8/layout/hierarchy1"/>
    <dgm:cxn modelId="{D8F4E984-4F30-4F8F-BFEF-2C7B923AC708}" type="presParOf" srcId="{8E70F824-4CBB-4230-8A27-D5F589CB2C9C}" destId="{FE7B8B93-A80B-4773-ACB9-6D1E58731714}" srcOrd="1" destOrd="0" presId="urn:microsoft.com/office/officeart/2005/8/layout/hierarchy1"/>
    <dgm:cxn modelId="{90C71B3B-3D36-4192-BC69-960115589689}" type="presParOf" srcId="{FE7B8B93-A80B-4773-ACB9-6D1E58731714}" destId="{B4FEB616-E8DB-4A47-940D-25677EA2364F}" srcOrd="0" destOrd="0" presId="urn:microsoft.com/office/officeart/2005/8/layout/hierarchy1"/>
    <dgm:cxn modelId="{312FB4CD-956E-4A2F-B1D3-6B6904BFA12B}" type="presParOf" srcId="{B4FEB616-E8DB-4A47-940D-25677EA2364F}" destId="{B81FB6CD-969F-41FB-AA64-6D5534FF7B0D}" srcOrd="0" destOrd="0" presId="urn:microsoft.com/office/officeart/2005/8/layout/hierarchy1"/>
    <dgm:cxn modelId="{4E45E5A4-6BF0-4694-A702-384D235FB311}" type="presParOf" srcId="{B4FEB616-E8DB-4A47-940D-25677EA2364F}" destId="{4A0CAB9C-E002-473A-AD13-03082225A7C3}" srcOrd="1" destOrd="0" presId="urn:microsoft.com/office/officeart/2005/8/layout/hierarchy1"/>
    <dgm:cxn modelId="{E64060DE-76CD-42A3-823F-8E2CACF7554F}" type="presParOf" srcId="{FE7B8B93-A80B-4773-ACB9-6D1E58731714}" destId="{D2F3E1CF-2BC2-4220-BE2A-F84B01D19CC1}" srcOrd="1" destOrd="0" presId="urn:microsoft.com/office/officeart/2005/8/layout/hierarchy1"/>
    <dgm:cxn modelId="{288F5D33-FCCB-4312-8C67-8B521A23950B}" type="presParOf" srcId="{0E7724E1-D145-4DCB-A785-B31735E430DF}" destId="{CA9E2A45-73FE-403F-83DA-5029451CE065}" srcOrd="2" destOrd="0" presId="urn:microsoft.com/office/officeart/2005/8/layout/hierarchy1"/>
    <dgm:cxn modelId="{CB332D53-42BE-4174-B9C9-C6E2EBFD4007}" type="presParOf" srcId="{0E7724E1-D145-4DCB-A785-B31735E430DF}" destId="{FD89DAF6-792C-44E4-9098-3CB10931F4BB}" srcOrd="3" destOrd="0" presId="urn:microsoft.com/office/officeart/2005/8/layout/hierarchy1"/>
    <dgm:cxn modelId="{B6EC9889-4E49-415F-A825-6AC8BBC7FF69}" type="presParOf" srcId="{FD89DAF6-792C-44E4-9098-3CB10931F4BB}" destId="{0DF5D73C-CB64-4E8C-BDDF-9E15C298D1D5}" srcOrd="0" destOrd="0" presId="urn:microsoft.com/office/officeart/2005/8/layout/hierarchy1"/>
    <dgm:cxn modelId="{6D18ED88-E5F5-4696-A22A-7665774098EB}" type="presParOf" srcId="{0DF5D73C-CB64-4E8C-BDDF-9E15C298D1D5}" destId="{4E6B43E6-1970-40F6-9CBA-9DFBF789F3E1}" srcOrd="0" destOrd="0" presId="urn:microsoft.com/office/officeart/2005/8/layout/hierarchy1"/>
    <dgm:cxn modelId="{675DA340-3F94-474E-98E0-78E7A15C6E1B}" type="presParOf" srcId="{0DF5D73C-CB64-4E8C-BDDF-9E15C298D1D5}" destId="{0F250ABC-CCE3-471D-88A5-9F7E2490C5A3}" srcOrd="1" destOrd="0" presId="urn:microsoft.com/office/officeart/2005/8/layout/hierarchy1"/>
    <dgm:cxn modelId="{8848A8C5-1228-4594-9FD4-93E24F9F9C89}" type="presParOf" srcId="{FD89DAF6-792C-44E4-9098-3CB10931F4BB}" destId="{C5EF7A49-DE1F-4315-82C0-5BA3D167C5FF}" srcOrd="1" destOrd="0" presId="urn:microsoft.com/office/officeart/2005/8/layout/hierarchy1"/>
    <dgm:cxn modelId="{106735BA-5BC9-4E5A-81D3-3BE1C1593071}" type="presParOf" srcId="{62C3542D-A1DB-46C8-9B95-E5FF662D7629}" destId="{0055B779-958D-4FA2-8175-FBFDE66D0C7F}" srcOrd="1" destOrd="0" presId="urn:microsoft.com/office/officeart/2005/8/layout/hierarchy1"/>
    <dgm:cxn modelId="{7434CFED-DBE1-49EC-8466-46EC447244BD}" type="presParOf" srcId="{0055B779-958D-4FA2-8175-FBFDE66D0C7F}" destId="{1DAED2E6-2DD7-435F-B7E8-3B12C4F965B1}" srcOrd="0" destOrd="0" presId="urn:microsoft.com/office/officeart/2005/8/layout/hierarchy1"/>
    <dgm:cxn modelId="{5A2A3BEC-1261-4D97-9B39-31D1BDC3C9D3}" type="presParOf" srcId="{1DAED2E6-2DD7-435F-B7E8-3B12C4F965B1}" destId="{0643A345-C159-4B55-82D1-61F688C1C83D}" srcOrd="0" destOrd="0" presId="urn:microsoft.com/office/officeart/2005/8/layout/hierarchy1"/>
    <dgm:cxn modelId="{5DBFEA53-4A59-4AC3-9768-03E734DE2AB2}" type="presParOf" srcId="{1DAED2E6-2DD7-435F-B7E8-3B12C4F965B1}" destId="{DCF6FA1D-49F4-4458-BB72-09299780BBEA}" srcOrd="1" destOrd="0" presId="urn:microsoft.com/office/officeart/2005/8/layout/hierarchy1"/>
    <dgm:cxn modelId="{F1444DE1-5FB1-4AE8-9B9B-6B503CD360E7}" type="presParOf" srcId="{0055B779-958D-4FA2-8175-FBFDE66D0C7F}" destId="{C5300B68-FF22-40C9-8A27-2F68C28542A3}" srcOrd="1" destOrd="0" presId="urn:microsoft.com/office/officeart/2005/8/layout/hierarchy1"/>
    <dgm:cxn modelId="{670E2E42-54CA-42FD-8594-9CFF060328DB}" type="presParOf" srcId="{C5300B68-FF22-40C9-8A27-2F68C28542A3}" destId="{61352EDC-049D-4173-861B-8505ACB12FD0}" srcOrd="0" destOrd="0" presId="urn:microsoft.com/office/officeart/2005/8/layout/hierarchy1"/>
    <dgm:cxn modelId="{C9B8093F-6DFE-4A0B-B983-E525A4469FDC}" type="presParOf" srcId="{C5300B68-FF22-40C9-8A27-2F68C28542A3}" destId="{1E421493-46E1-4BA6-AE1D-AA389CC01932}" srcOrd="1" destOrd="0" presId="urn:microsoft.com/office/officeart/2005/8/layout/hierarchy1"/>
    <dgm:cxn modelId="{CC50AF8C-DE9C-48E6-BD57-F4A17D3871A0}" type="presParOf" srcId="{1E421493-46E1-4BA6-AE1D-AA389CC01932}" destId="{0B10FC22-C3A0-4D35-B759-6DBE278BEC51}" srcOrd="0" destOrd="0" presId="urn:microsoft.com/office/officeart/2005/8/layout/hierarchy1"/>
    <dgm:cxn modelId="{4062515C-05EB-4544-85AD-892FE32CB71B}" type="presParOf" srcId="{0B10FC22-C3A0-4D35-B759-6DBE278BEC51}" destId="{8B876915-B81F-4163-A13C-74080E30991F}" srcOrd="0" destOrd="0" presId="urn:microsoft.com/office/officeart/2005/8/layout/hierarchy1"/>
    <dgm:cxn modelId="{CFD411AC-D61F-42C6-82A1-A48A93B409C1}" type="presParOf" srcId="{0B10FC22-C3A0-4D35-B759-6DBE278BEC51}" destId="{AB93BED1-A3BC-44FC-A97C-003C3E3B9E22}" srcOrd="1" destOrd="0" presId="urn:microsoft.com/office/officeart/2005/8/layout/hierarchy1"/>
    <dgm:cxn modelId="{D64E41D0-8F32-425A-A629-8DA41EDEAD76}" type="presParOf" srcId="{1E421493-46E1-4BA6-AE1D-AA389CC01932}" destId="{FBA2F8FA-5DF7-41C5-A04A-5F7CB7AE3285}" srcOrd="1" destOrd="0" presId="urn:microsoft.com/office/officeart/2005/8/layout/hierarchy1"/>
    <dgm:cxn modelId="{BE23DBB7-447D-415F-A538-0B7441195AD9}" type="presParOf" srcId="{FBA2F8FA-5DF7-41C5-A04A-5F7CB7AE3285}" destId="{BF1FD5D4-6BC6-4389-B306-85CA6130C639}" srcOrd="0" destOrd="0" presId="urn:microsoft.com/office/officeart/2005/8/layout/hierarchy1"/>
    <dgm:cxn modelId="{E78885B8-2B5C-4AAA-A4CC-2DEEC00FB889}" type="presParOf" srcId="{FBA2F8FA-5DF7-41C5-A04A-5F7CB7AE3285}" destId="{BAF62F08-50D8-48EF-A8F4-C45299E451A8}" srcOrd="1" destOrd="0" presId="urn:microsoft.com/office/officeart/2005/8/layout/hierarchy1"/>
    <dgm:cxn modelId="{E8422854-D1FD-4FDA-B576-479C20E2F634}" type="presParOf" srcId="{BAF62F08-50D8-48EF-A8F4-C45299E451A8}" destId="{CC2A04EB-F87F-4471-A79C-5E3E6FED9258}" srcOrd="0" destOrd="0" presId="urn:microsoft.com/office/officeart/2005/8/layout/hierarchy1"/>
    <dgm:cxn modelId="{4AFA9281-55E0-47F3-87AD-ECC6C0E2C262}" type="presParOf" srcId="{CC2A04EB-F87F-4471-A79C-5E3E6FED9258}" destId="{0A6E9721-B573-4F37-A913-C8D5EB0041E9}" srcOrd="0" destOrd="0" presId="urn:microsoft.com/office/officeart/2005/8/layout/hierarchy1"/>
    <dgm:cxn modelId="{91AC3E47-9E3D-4A19-8378-C7731BDD4B30}" type="presParOf" srcId="{CC2A04EB-F87F-4471-A79C-5E3E6FED9258}" destId="{8218A67B-7840-4E28-A19E-E936F74D5944}" srcOrd="1" destOrd="0" presId="urn:microsoft.com/office/officeart/2005/8/layout/hierarchy1"/>
    <dgm:cxn modelId="{8C89FE05-43C3-4E1E-A9FD-50C481A24767}" type="presParOf" srcId="{BAF62F08-50D8-48EF-A8F4-C45299E451A8}" destId="{DB78B82B-C8D2-4DF5-BCC5-F7128F68DA63}" srcOrd="1" destOrd="0" presId="urn:microsoft.com/office/officeart/2005/8/layout/hierarchy1"/>
    <dgm:cxn modelId="{85CB2398-8118-45E2-A8DA-5AF4BCD52C14}" type="presParOf" srcId="{C5300B68-FF22-40C9-8A27-2F68C28542A3}" destId="{550D0F9F-4607-4878-8047-327185EB5274}" srcOrd="2" destOrd="0" presId="urn:microsoft.com/office/officeart/2005/8/layout/hierarchy1"/>
    <dgm:cxn modelId="{3502B715-369A-4940-844C-9B897E25F8F3}" type="presParOf" srcId="{C5300B68-FF22-40C9-8A27-2F68C28542A3}" destId="{E1388E67-DDE5-4D3C-9C2C-F7ABC8ECB509}" srcOrd="3" destOrd="0" presId="urn:microsoft.com/office/officeart/2005/8/layout/hierarchy1"/>
    <dgm:cxn modelId="{A4A0E9FF-C47B-4DF6-BD4E-5A150F6351B4}" type="presParOf" srcId="{E1388E67-DDE5-4D3C-9C2C-F7ABC8ECB509}" destId="{0D53109D-C471-4DA3-A21E-7B2836413884}" srcOrd="0" destOrd="0" presId="urn:microsoft.com/office/officeart/2005/8/layout/hierarchy1"/>
    <dgm:cxn modelId="{D35FB10B-FB88-4066-A1DC-7D3AB53D9AC2}" type="presParOf" srcId="{0D53109D-C471-4DA3-A21E-7B2836413884}" destId="{200FBADB-18DD-42FF-98E6-C3665612BAAB}" srcOrd="0" destOrd="0" presId="urn:microsoft.com/office/officeart/2005/8/layout/hierarchy1"/>
    <dgm:cxn modelId="{00AE9DE1-1999-48A4-8DEE-179746234B57}" type="presParOf" srcId="{0D53109D-C471-4DA3-A21E-7B2836413884}" destId="{125ED228-63D0-435A-B3C7-5B5903958A8A}" srcOrd="1" destOrd="0" presId="urn:microsoft.com/office/officeart/2005/8/layout/hierarchy1"/>
    <dgm:cxn modelId="{356F2429-3ACE-4813-8D2E-FFE52699E5A9}" type="presParOf" srcId="{E1388E67-DDE5-4D3C-9C2C-F7ABC8ECB509}" destId="{94DDB1A5-232C-4E9E-B111-8645C1CC6D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5EF05-C0F7-44FF-8A55-16FF6E67CCED}">
      <dsp:nvSpPr>
        <dsp:cNvPr id="0" name=""/>
        <dsp:cNvSpPr/>
      </dsp:nvSpPr>
      <dsp:spPr>
        <a:xfrm>
          <a:off x="0" y="474871"/>
          <a:ext cx="11506199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09" tIns="270764" rIns="89300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>
              <a:solidFill>
                <a:schemeClr val="tx1"/>
              </a:solidFill>
            </a:rPr>
            <a:t>$379.739.131</a:t>
          </a:r>
        </a:p>
      </dsp:txBody>
      <dsp:txXfrm>
        <a:off x="0" y="474871"/>
        <a:ext cx="11506199" cy="614250"/>
      </dsp:txXfrm>
    </dsp:sp>
    <dsp:sp modelId="{34277D53-F6CD-465B-90B1-A1A509153379}">
      <dsp:nvSpPr>
        <dsp:cNvPr id="0" name=""/>
        <dsp:cNvSpPr/>
      </dsp:nvSpPr>
      <dsp:spPr>
        <a:xfrm>
          <a:off x="575309" y="70807"/>
          <a:ext cx="9977715" cy="595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35" tIns="0" rIns="3044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</a:rPr>
            <a:t>Servicios de apoyo, profesionales y/o especializados &lt; Contratos para apoyos, profesionales y servicios de aseo- mantenimiento.&gt;</a:t>
          </a:r>
        </a:p>
      </dsp:txBody>
      <dsp:txXfrm>
        <a:off x="604401" y="99899"/>
        <a:ext cx="9919531" cy="537760"/>
      </dsp:txXfrm>
    </dsp:sp>
    <dsp:sp modelId="{6474D88E-22C2-4E3E-8CB9-7D9EAF4311D1}">
      <dsp:nvSpPr>
        <dsp:cNvPr id="0" name=""/>
        <dsp:cNvSpPr/>
      </dsp:nvSpPr>
      <dsp:spPr>
        <a:xfrm>
          <a:off x="0" y="1351201"/>
          <a:ext cx="11506199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09" tIns="270764" rIns="89300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1"/>
              </a:solidFill>
            </a:rPr>
            <a:t>$16.032.120</a:t>
          </a:r>
        </a:p>
      </dsp:txBody>
      <dsp:txXfrm>
        <a:off x="0" y="1351201"/>
        <a:ext cx="11506199" cy="614250"/>
      </dsp:txXfrm>
    </dsp:sp>
    <dsp:sp modelId="{7D5BB2DC-79F8-47B9-8E14-CDC1A69DDD89}">
      <dsp:nvSpPr>
        <dsp:cNvPr id="0" name=""/>
        <dsp:cNvSpPr/>
      </dsp:nvSpPr>
      <dsp:spPr>
        <a:xfrm>
          <a:off x="575309" y="1159321"/>
          <a:ext cx="8054339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35" tIns="0" rIns="3044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</a:rPr>
            <a:t>Certificación de discapacidad &lt;Contrato IPS&gt;</a:t>
          </a:r>
        </a:p>
      </dsp:txBody>
      <dsp:txXfrm>
        <a:off x="594043" y="1178055"/>
        <a:ext cx="8016871" cy="346292"/>
      </dsp:txXfrm>
    </dsp:sp>
    <dsp:sp modelId="{F0718677-5E94-407F-90F2-A3CF4E7D81DD}">
      <dsp:nvSpPr>
        <dsp:cNvPr id="0" name=""/>
        <dsp:cNvSpPr/>
      </dsp:nvSpPr>
      <dsp:spPr>
        <a:xfrm>
          <a:off x="0" y="2227531"/>
          <a:ext cx="11506199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09" tIns="270764" rIns="89300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1"/>
              </a:solidFill>
            </a:rPr>
            <a:t>$215.183.060</a:t>
          </a:r>
        </a:p>
      </dsp:txBody>
      <dsp:txXfrm>
        <a:off x="0" y="2227531"/>
        <a:ext cx="11506199" cy="614250"/>
      </dsp:txXfrm>
    </dsp:sp>
    <dsp:sp modelId="{C5BEA900-D5EB-4D4B-AA31-95B14A13023B}">
      <dsp:nvSpPr>
        <dsp:cNvPr id="0" name=""/>
        <dsp:cNvSpPr/>
      </dsp:nvSpPr>
      <dsp:spPr>
        <a:xfrm>
          <a:off x="575309" y="2035651"/>
          <a:ext cx="8054339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35" tIns="0" rIns="3044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</a:rPr>
            <a:t>Servicios de alimentación </a:t>
          </a:r>
        </a:p>
      </dsp:txBody>
      <dsp:txXfrm>
        <a:off x="594043" y="2054385"/>
        <a:ext cx="8016871" cy="346292"/>
      </dsp:txXfrm>
    </dsp:sp>
    <dsp:sp modelId="{9AD3F3EB-EC93-4B7D-A385-B3D0676E32A7}">
      <dsp:nvSpPr>
        <dsp:cNvPr id="0" name=""/>
        <dsp:cNvSpPr/>
      </dsp:nvSpPr>
      <dsp:spPr>
        <a:xfrm>
          <a:off x="0" y="3103861"/>
          <a:ext cx="11506199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09" tIns="270764" rIns="89300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1"/>
              </a:solidFill>
            </a:rPr>
            <a:t>$42.800.000</a:t>
          </a:r>
        </a:p>
      </dsp:txBody>
      <dsp:txXfrm>
        <a:off x="0" y="3103861"/>
        <a:ext cx="11506199" cy="614250"/>
      </dsp:txXfrm>
    </dsp:sp>
    <dsp:sp modelId="{EBE999FD-9A7E-481D-BB57-CC667D36521B}">
      <dsp:nvSpPr>
        <dsp:cNvPr id="0" name=""/>
        <dsp:cNvSpPr/>
      </dsp:nvSpPr>
      <dsp:spPr>
        <a:xfrm>
          <a:off x="575309" y="2911981"/>
          <a:ext cx="8054339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35" tIns="0" rIns="3044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</a:rPr>
            <a:t>Servicio de transporte</a:t>
          </a:r>
        </a:p>
      </dsp:txBody>
      <dsp:txXfrm>
        <a:off x="594043" y="2930715"/>
        <a:ext cx="8016871" cy="346292"/>
      </dsp:txXfrm>
    </dsp:sp>
    <dsp:sp modelId="{E260A3A9-FD25-4A20-8C1B-89C3984F7E0E}">
      <dsp:nvSpPr>
        <dsp:cNvPr id="0" name=""/>
        <dsp:cNvSpPr/>
      </dsp:nvSpPr>
      <dsp:spPr>
        <a:xfrm>
          <a:off x="0" y="3980191"/>
          <a:ext cx="11506199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09" tIns="270764" rIns="89300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1"/>
              </a:solidFill>
            </a:rPr>
            <a:t>$142.000.000</a:t>
          </a:r>
        </a:p>
      </dsp:txBody>
      <dsp:txXfrm>
        <a:off x="0" y="3980191"/>
        <a:ext cx="11506199" cy="614250"/>
      </dsp:txXfrm>
    </dsp:sp>
    <dsp:sp modelId="{3691FC1B-164D-4572-A9AC-14AF6222A89E}">
      <dsp:nvSpPr>
        <dsp:cNvPr id="0" name=""/>
        <dsp:cNvSpPr/>
      </dsp:nvSpPr>
      <dsp:spPr>
        <a:xfrm>
          <a:off x="575309" y="3788311"/>
          <a:ext cx="8054339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35" tIns="0" rIns="3044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</a:rPr>
            <a:t>Servicios de Vigilancia &lt;Sede Porvenir&gt;</a:t>
          </a:r>
        </a:p>
      </dsp:txBody>
      <dsp:txXfrm>
        <a:off x="594043" y="3807045"/>
        <a:ext cx="8016871" cy="346292"/>
      </dsp:txXfrm>
    </dsp:sp>
    <dsp:sp modelId="{CA30849F-DEF9-4247-BBF6-F0DDC39385DB}">
      <dsp:nvSpPr>
        <dsp:cNvPr id="0" name=""/>
        <dsp:cNvSpPr/>
      </dsp:nvSpPr>
      <dsp:spPr>
        <a:xfrm>
          <a:off x="0" y="4856521"/>
          <a:ext cx="11506199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09" tIns="270764" rIns="89300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1"/>
              </a:solidFill>
            </a:rPr>
            <a:t>$5.136.000</a:t>
          </a:r>
        </a:p>
      </dsp:txBody>
      <dsp:txXfrm>
        <a:off x="0" y="4856521"/>
        <a:ext cx="11506199" cy="614250"/>
      </dsp:txXfrm>
    </dsp:sp>
    <dsp:sp modelId="{6C680896-B34C-495C-8551-3A3345CC8F24}">
      <dsp:nvSpPr>
        <dsp:cNvPr id="0" name=""/>
        <dsp:cNvSpPr/>
      </dsp:nvSpPr>
      <dsp:spPr>
        <a:xfrm>
          <a:off x="575309" y="4664641"/>
          <a:ext cx="8054339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35" tIns="0" rIns="3044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</a:rPr>
            <a:t>Pago de servicios públicos &lt;Sede Porvenir&gt;</a:t>
          </a:r>
        </a:p>
      </dsp:txBody>
      <dsp:txXfrm>
        <a:off x="594043" y="4683375"/>
        <a:ext cx="801687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9944F-0CF3-4994-B514-C8AEBE12F92C}">
      <dsp:nvSpPr>
        <dsp:cNvPr id="0" name=""/>
        <dsp:cNvSpPr/>
      </dsp:nvSpPr>
      <dsp:spPr>
        <a:xfrm>
          <a:off x="0" y="234028"/>
          <a:ext cx="11830050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43" tIns="291592" rIns="9181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>
              <a:solidFill>
                <a:schemeClr val="tx1"/>
              </a:solidFill>
            </a:rPr>
            <a:t>$2.140.000</a:t>
          </a:r>
        </a:p>
      </dsp:txBody>
      <dsp:txXfrm>
        <a:off x="0" y="234028"/>
        <a:ext cx="11830050" cy="617400"/>
      </dsp:txXfrm>
    </dsp:sp>
    <dsp:sp modelId="{F50DB1CB-C579-4A0F-8647-20826D863BF1}">
      <dsp:nvSpPr>
        <dsp:cNvPr id="0" name=""/>
        <dsp:cNvSpPr/>
      </dsp:nvSpPr>
      <dsp:spPr>
        <a:xfrm>
          <a:off x="591502" y="27388"/>
          <a:ext cx="8281035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03" tIns="0" rIns="31300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Mantenimiento correctivo y/o dotación &lt;Sede Porvenir&gt;</a:t>
          </a:r>
        </a:p>
      </dsp:txBody>
      <dsp:txXfrm>
        <a:off x="611677" y="47563"/>
        <a:ext cx="8240685" cy="372930"/>
      </dsp:txXfrm>
    </dsp:sp>
    <dsp:sp modelId="{9ED3DF63-49C9-4703-8B2F-2120C54E1A72}">
      <dsp:nvSpPr>
        <dsp:cNvPr id="0" name=""/>
        <dsp:cNvSpPr/>
      </dsp:nvSpPr>
      <dsp:spPr>
        <a:xfrm>
          <a:off x="0" y="1133668"/>
          <a:ext cx="11830050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43" tIns="291592" rIns="9181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$8.560.000</a:t>
          </a:r>
        </a:p>
      </dsp:txBody>
      <dsp:txXfrm>
        <a:off x="0" y="1133668"/>
        <a:ext cx="11830050" cy="617400"/>
      </dsp:txXfrm>
    </dsp:sp>
    <dsp:sp modelId="{FD61962B-1A89-44AC-9516-DE7F3DF688FE}">
      <dsp:nvSpPr>
        <dsp:cNvPr id="0" name=""/>
        <dsp:cNvSpPr/>
      </dsp:nvSpPr>
      <dsp:spPr>
        <a:xfrm>
          <a:off x="591502" y="927028"/>
          <a:ext cx="8281035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03" tIns="0" rIns="31300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Servicios de Apoyo a Familias, Cuidadores y emprendimientos de PcD– Decreto040/2023- </a:t>
          </a:r>
        </a:p>
      </dsp:txBody>
      <dsp:txXfrm>
        <a:off x="611677" y="947203"/>
        <a:ext cx="8240685" cy="372930"/>
      </dsp:txXfrm>
    </dsp:sp>
    <dsp:sp modelId="{6F886429-BFFB-4EFE-B8ED-83F2924BF956}">
      <dsp:nvSpPr>
        <dsp:cNvPr id="0" name=""/>
        <dsp:cNvSpPr/>
      </dsp:nvSpPr>
      <dsp:spPr>
        <a:xfrm>
          <a:off x="0" y="2033308"/>
          <a:ext cx="11830050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43" tIns="291592" rIns="9181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$16.050.000</a:t>
          </a:r>
        </a:p>
      </dsp:txBody>
      <dsp:txXfrm>
        <a:off x="0" y="2033308"/>
        <a:ext cx="11830050" cy="617400"/>
      </dsp:txXfrm>
    </dsp:sp>
    <dsp:sp modelId="{BEEF5952-9B29-4803-AA5C-BD30A4CB0E19}">
      <dsp:nvSpPr>
        <dsp:cNvPr id="0" name=""/>
        <dsp:cNvSpPr/>
      </dsp:nvSpPr>
      <dsp:spPr>
        <a:xfrm>
          <a:off x="591502" y="1826668"/>
          <a:ext cx="8281035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03" tIns="0" rIns="31300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Entrega de apoyos, ayudas y/o subsidios a personas con discapacidad y/o cuidadores – Acuerdo 017/2021-</a:t>
          </a:r>
        </a:p>
      </dsp:txBody>
      <dsp:txXfrm>
        <a:off x="611677" y="1846843"/>
        <a:ext cx="8240685" cy="372930"/>
      </dsp:txXfrm>
    </dsp:sp>
    <dsp:sp modelId="{4D95E4F1-4A5F-4D23-A6DA-94BF2BA9270E}">
      <dsp:nvSpPr>
        <dsp:cNvPr id="0" name=""/>
        <dsp:cNvSpPr/>
      </dsp:nvSpPr>
      <dsp:spPr>
        <a:xfrm>
          <a:off x="0" y="2932948"/>
          <a:ext cx="11830050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43" tIns="291592" rIns="9181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$149.264.783</a:t>
          </a:r>
        </a:p>
      </dsp:txBody>
      <dsp:txXfrm>
        <a:off x="0" y="2932948"/>
        <a:ext cx="11830050" cy="617400"/>
      </dsp:txXfrm>
    </dsp:sp>
    <dsp:sp modelId="{5B2B958E-42BF-4280-9A1F-9BF3BDCE6101}">
      <dsp:nvSpPr>
        <dsp:cNvPr id="0" name=""/>
        <dsp:cNvSpPr/>
      </dsp:nvSpPr>
      <dsp:spPr>
        <a:xfrm>
          <a:off x="591502" y="2726308"/>
          <a:ext cx="8281035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03" tIns="0" rIns="31300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Eventos de Inclusión Social &lt;Salida lúdico-recreativa y Dia internacional de la discapacidad&gt;</a:t>
          </a:r>
        </a:p>
      </dsp:txBody>
      <dsp:txXfrm>
        <a:off x="611677" y="2746483"/>
        <a:ext cx="8240685" cy="372930"/>
      </dsp:txXfrm>
    </dsp:sp>
    <dsp:sp modelId="{35A55B04-346A-4327-9A42-9D1DA8EA2474}">
      <dsp:nvSpPr>
        <dsp:cNvPr id="0" name=""/>
        <dsp:cNvSpPr/>
      </dsp:nvSpPr>
      <dsp:spPr>
        <a:xfrm>
          <a:off x="0" y="3832588"/>
          <a:ext cx="11830050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43" tIns="291592" rIns="9181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$40.730.846</a:t>
          </a:r>
        </a:p>
      </dsp:txBody>
      <dsp:txXfrm>
        <a:off x="0" y="3832588"/>
        <a:ext cx="11830050" cy="617400"/>
      </dsp:txXfrm>
    </dsp:sp>
    <dsp:sp modelId="{30B067E2-E8A4-42A1-A2D2-3B4A30966302}">
      <dsp:nvSpPr>
        <dsp:cNvPr id="0" name=""/>
        <dsp:cNvSpPr/>
      </dsp:nvSpPr>
      <dsp:spPr>
        <a:xfrm>
          <a:off x="591502" y="3625948"/>
          <a:ext cx="8281035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03" tIns="0" rIns="31300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Adquisición o suministro de elementos, insumos y/o materiales para la operatividad del programa y desarrollo de las actividades. </a:t>
          </a:r>
        </a:p>
      </dsp:txBody>
      <dsp:txXfrm>
        <a:off x="611677" y="3646123"/>
        <a:ext cx="8240685" cy="372930"/>
      </dsp:txXfrm>
    </dsp:sp>
    <dsp:sp modelId="{D3748AE5-E969-4884-86C6-434263221132}">
      <dsp:nvSpPr>
        <dsp:cNvPr id="0" name=""/>
        <dsp:cNvSpPr/>
      </dsp:nvSpPr>
      <dsp:spPr>
        <a:xfrm>
          <a:off x="0" y="4803511"/>
          <a:ext cx="11830050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43" tIns="291592" rIns="91814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$160.500</a:t>
          </a:r>
        </a:p>
      </dsp:txBody>
      <dsp:txXfrm>
        <a:off x="0" y="4803511"/>
        <a:ext cx="11830050" cy="617400"/>
      </dsp:txXfrm>
    </dsp:sp>
    <dsp:sp modelId="{C189A521-B823-4B43-8055-B582774127A7}">
      <dsp:nvSpPr>
        <dsp:cNvPr id="0" name=""/>
        <dsp:cNvSpPr/>
      </dsp:nvSpPr>
      <dsp:spPr>
        <a:xfrm>
          <a:off x="591502" y="4525588"/>
          <a:ext cx="9766901" cy="484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03" tIns="0" rIns="31300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Revisión, mantenimiento, recarga, protección de equipos, elementos, insumos y/o materiales y/o herramientas para la operatividad del programa y desarrollo de las actividades &lt;Extintores&gt;</a:t>
          </a:r>
        </a:p>
      </dsp:txBody>
      <dsp:txXfrm>
        <a:off x="615156" y="4549242"/>
        <a:ext cx="9719593" cy="437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18832-2DC5-4084-A7FF-53067D0A1AC1}">
      <dsp:nvSpPr>
        <dsp:cNvPr id="0" name=""/>
        <dsp:cNvSpPr/>
      </dsp:nvSpPr>
      <dsp:spPr>
        <a:xfrm>
          <a:off x="6801503" y="3268880"/>
          <a:ext cx="2558995" cy="608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964"/>
              </a:lnTo>
              <a:lnTo>
                <a:pt x="2558995" y="414964"/>
              </a:lnTo>
              <a:lnTo>
                <a:pt x="2558995" y="6089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EE2AA-B17E-4A5B-8703-27E580C54C02}">
      <dsp:nvSpPr>
        <dsp:cNvPr id="0" name=""/>
        <dsp:cNvSpPr/>
      </dsp:nvSpPr>
      <dsp:spPr>
        <a:xfrm>
          <a:off x="6755783" y="3268880"/>
          <a:ext cx="91440" cy="608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89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8E602-922C-4C2C-BAB2-19AC85B57603}">
      <dsp:nvSpPr>
        <dsp:cNvPr id="0" name=""/>
        <dsp:cNvSpPr/>
      </dsp:nvSpPr>
      <dsp:spPr>
        <a:xfrm>
          <a:off x="4242508" y="3268880"/>
          <a:ext cx="2558995" cy="608924"/>
        </a:xfrm>
        <a:custGeom>
          <a:avLst/>
          <a:gdLst/>
          <a:ahLst/>
          <a:cxnLst/>
          <a:rect l="0" t="0" r="0" b="0"/>
          <a:pathLst>
            <a:path>
              <a:moveTo>
                <a:pt x="2558995" y="0"/>
              </a:moveTo>
              <a:lnTo>
                <a:pt x="2558995" y="414964"/>
              </a:lnTo>
              <a:lnTo>
                <a:pt x="0" y="414964"/>
              </a:lnTo>
              <a:lnTo>
                <a:pt x="0" y="6089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E7EE2-820F-444A-BAC5-AB6A32A558A8}">
      <dsp:nvSpPr>
        <dsp:cNvPr id="0" name=""/>
        <dsp:cNvSpPr/>
      </dsp:nvSpPr>
      <dsp:spPr>
        <a:xfrm>
          <a:off x="5522006" y="1330441"/>
          <a:ext cx="1279497" cy="608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964"/>
              </a:lnTo>
              <a:lnTo>
                <a:pt x="1279497" y="414964"/>
              </a:lnTo>
              <a:lnTo>
                <a:pt x="1279497" y="6089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BCDB8-2703-4B5B-A487-2A127CCE13EB}">
      <dsp:nvSpPr>
        <dsp:cNvPr id="0" name=""/>
        <dsp:cNvSpPr/>
      </dsp:nvSpPr>
      <dsp:spPr>
        <a:xfrm>
          <a:off x="1230223" y="3268880"/>
          <a:ext cx="91440" cy="608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89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12F28-8855-4789-B61E-2D57D425BC58}">
      <dsp:nvSpPr>
        <dsp:cNvPr id="0" name=""/>
        <dsp:cNvSpPr/>
      </dsp:nvSpPr>
      <dsp:spPr>
        <a:xfrm>
          <a:off x="1275943" y="1330441"/>
          <a:ext cx="4246062" cy="608924"/>
        </a:xfrm>
        <a:custGeom>
          <a:avLst/>
          <a:gdLst/>
          <a:ahLst/>
          <a:cxnLst/>
          <a:rect l="0" t="0" r="0" b="0"/>
          <a:pathLst>
            <a:path>
              <a:moveTo>
                <a:pt x="4246062" y="0"/>
              </a:moveTo>
              <a:lnTo>
                <a:pt x="4246062" y="414964"/>
              </a:lnTo>
              <a:lnTo>
                <a:pt x="0" y="414964"/>
              </a:lnTo>
              <a:lnTo>
                <a:pt x="0" y="6089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1C141-3D82-49DC-8FB7-AE5A204A0276}">
      <dsp:nvSpPr>
        <dsp:cNvPr id="0" name=""/>
        <dsp:cNvSpPr/>
      </dsp:nvSpPr>
      <dsp:spPr>
        <a:xfrm>
          <a:off x="4475144" y="927"/>
          <a:ext cx="2093723" cy="1329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F6B72-C72E-4F3E-A2CA-39FBAECA6455}">
      <dsp:nvSpPr>
        <dsp:cNvPr id="0" name=""/>
        <dsp:cNvSpPr/>
      </dsp:nvSpPr>
      <dsp:spPr>
        <a:xfrm>
          <a:off x="4707780" y="221931"/>
          <a:ext cx="2093723" cy="1329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/>
            <a:t>UNIDAD DE ATENCION INTEGRAL -UAI- </a:t>
          </a:r>
        </a:p>
      </dsp:txBody>
      <dsp:txXfrm>
        <a:off x="4746720" y="260871"/>
        <a:ext cx="2015843" cy="1251634"/>
      </dsp:txXfrm>
    </dsp:sp>
    <dsp:sp modelId="{B7D8B1A6-254A-409D-8429-CFF1DC3E8DC0}">
      <dsp:nvSpPr>
        <dsp:cNvPr id="0" name=""/>
        <dsp:cNvSpPr/>
      </dsp:nvSpPr>
      <dsp:spPr>
        <a:xfrm>
          <a:off x="229081" y="1939366"/>
          <a:ext cx="2093723" cy="1329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D1D31-C7EE-4D82-8F6F-27423F768C6B}">
      <dsp:nvSpPr>
        <dsp:cNvPr id="0" name=""/>
        <dsp:cNvSpPr/>
      </dsp:nvSpPr>
      <dsp:spPr>
        <a:xfrm>
          <a:off x="461717" y="2160370"/>
          <a:ext cx="2093723" cy="1329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/>
            <a:t>Lunes a Viernes 7.30am - 3.00pm</a:t>
          </a:r>
        </a:p>
      </dsp:txBody>
      <dsp:txXfrm>
        <a:off x="500657" y="2199310"/>
        <a:ext cx="2015843" cy="1251634"/>
      </dsp:txXfrm>
    </dsp:sp>
    <dsp:sp modelId="{20D0852C-7C70-45C8-9651-BDB2C5AB2040}">
      <dsp:nvSpPr>
        <dsp:cNvPr id="0" name=""/>
        <dsp:cNvSpPr/>
      </dsp:nvSpPr>
      <dsp:spPr>
        <a:xfrm>
          <a:off x="229081" y="3877805"/>
          <a:ext cx="2093723" cy="13295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E71D1-8B4A-4E92-A6E9-7C925E08E484}">
      <dsp:nvSpPr>
        <dsp:cNvPr id="0" name=""/>
        <dsp:cNvSpPr/>
      </dsp:nvSpPr>
      <dsp:spPr>
        <a:xfrm>
          <a:off x="461717" y="4098809"/>
          <a:ext cx="2093723" cy="1329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PcD + 14años, previa valoración equipo multidisciplinario.                 &gt; 60 cupos</a:t>
          </a:r>
        </a:p>
      </dsp:txBody>
      <dsp:txXfrm>
        <a:off x="500657" y="4137749"/>
        <a:ext cx="2015843" cy="1251634"/>
      </dsp:txXfrm>
    </dsp:sp>
    <dsp:sp modelId="{9C665BB1-8066-4E88-AA2B-B73374542A00}">
      <dsp:nvSpPr>
        <dsp:cNvPr id="0" name=""/>
        <dsp:cNvSpPr/>
      </dsp:nvSpPr>
      <dsp:spPr>
        <a:xfrm>
          <a:off x="2788076" y="1939366"/>
          <a:ext cx="8026853" cy="1329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6E4A3-3500-42A6-AEE5-4ECDAC67AA90}">
      <dsp:nvSpPr>
        <dsp:cNvPr id="0" name=""/>
        <dsp:cNvSpPr/>
      </dsp:nvSpPr>
      <dsp:spPr>
        <a:xfrm>
          <a:off x="3020712" y="2160370"/>
          <a:ext cx="8026853" cy="1329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Apoyar el desarrollo integral de la población con discapacidad a través de la articulación de la oferta institucional.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 Incluye servicios de alimentación y transporte. </a:t>
          </a:r>
        </a:p>
      </dsp:txBody>
      <dsp:txXfrm>
        <a:off x="3059652" y="2199310"/>
        <a:ext cx="7948973" cy="1251634"/>
      </dsp:txXfrm>
    </dsp:sp>
    <dsp:sp modelId="{E4DCFFD5-1DC2-4521-A15B-D0D6076AD359}">
      <dsp:nvSpPr>
        <dsp:cNvPr id="0" name=""/>
        <dsp:cNvSpPr/>
      </dsp:nvSpPr>
      <dsp:spPr>
        <a:xfrm>
          <a:off x="3195646" y="3877805"/>
          <a:ext cx="2093723" cy="13295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DC4E6-20E7-4DA2-BC2E-D7E2F6D97021}">
      <dsp:nvSpPr>
        <dsp:cNvPr id="0" name=""/>
        <dsp:cNvSpPr/>
      </dsp:nvSpPr>
      <dsp:spPr>
        <a:xfrm>
          <a:off x="3428282" y="4098809"/>
          <a:ext cx="2093723" cy="1329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Auxiliar de Enfermería </a:t>
          </a:r>
        </a:p>
      </dsp:txBody>
      <dsp:txXfrm>
        <a:off x="3467222" y="4137749"/>
        <a:ext cx="2015843" cy="1251634"/>
      </dsp:txXfrm>
    </dsp:sp>
    <dsp:sp modelId="{55814088-FD51-4531-BB0D-C7CB683AB225}">
      <dsp:nvSpPr>
        <dsp:cNvPr id="0" name=""/>
        <dsp:cNvSpPr/>
      </dsp:nvSpPr>
      <dsp:spPr>
        <a:xfrm>
          <a:off x="5754641" y="3877805"/>
          <a:ext cx="2093723" cy="13295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34603-CDA7-4726-8072-21FF301C13E7}">
      <dsp:nvSpPr>
        <dsp:cNvPr id="0" name=""/>
        <dsp:cNvSpPr/>
      </dsp:nvSpPr>
      <dsp:spPr>
        <a:xfrm>
          <a:off x="5987277" y="4098809"/>
          <a:ext cx="2093723" cy="1329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Fisioterapia, Psicología,  Educación Especial y Apoyo</a:t>
          </a:r>
        </a:p>
      </dsp:txBody>
      <dsp:txXfrm>
        <a:off x="6026217" y="4137749"/>
        <a:ext cx="2015843" cy="1251634"/>
      </dsp:txXfrm>
    </dsp:sp>
    <dsp:sp modelId="{3A924441-983B-4B7A-AE31-59E6B1239442}">
      <dsp:nvSpPr>
        <dsp:cNvPr id="0" name=""/>
        <dsp:cNvSpPr/>
      </dsp:nvSpPr>
      <dsp:spPr>
        <a:xfrm>
          <a:off x="8313637" y="3877805"/>
          <a:ext cx="2093723" cy="13295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3BD73-3044-4044-9B1E-A4E8A7EFA49D}">
      <dsp:nvSpPr>
        <dsp:cNvPr id="0" name=""/>
        <dsp:cNvSpPr/>
      </dsp:nvSpPr>
      <dsp:spPr>
        <a:xfrm>
          <a:off x="8546273" y="4098809"/>
          <a:ext cx="2093723" cy="1329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*Apoyo de Sec. Cultura e Instituto de deporte</a:t>
          </a:r>
        </a:p>
      </dsp:txBody>
      <dsp:txXfrm>
        <a:off x="8585213" y="4137749"/>
        <a:ext cx="2015843" cy="1251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9B776-E85B-4A52-9BB0-E961B58740E5}">
      <dsp:nvSpPr>
        <dsp:cNvPr id="0" name=""/>
        <dsp:cNvSpPr/>
      </dsp:nvSpPr>
      <dsp:spPr>
        <a:xfrm>
          <a:off x="10338324" y="3748771"/>
          <a:ext cx="91440" cy="43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24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3C796-33E4-4768-845F-38FFEE8FF5A7}">
      <dsp:nvSpPr>
        <dsp:cNvPr id="0" name=""/>
        <dsp:cNvSpPr/>
      </dsp:nvSpPr>
      <dsp:spPr>
        <a:xfrm>
          <a:off x="6700589" y="2353663"/>
          <a:ext cx="3683454" cy="438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52"/>
              </a:lnTo>
              <a:lnTo>
                <a:pt x="3683454" y="298652"/>
              </a:lnTo>
              <a:lnTo>
                <a:pt x="3683454" y="4382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59D0D-4AAE-4686-92A4-1B68B635EFEC}">
      <dsp:nvSpPr>
        <dsp:cNvPr id="0" name=""/>
        <dsp:cNvSpPr/>
      </dsp:nvSpPr>
      <dsp:spPr>
        <a:xfrm>
          <a:off x="6700589" y="2353663"/>
          <a:ext cx="1841727" cy="438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52"/>
              </a:lnTo>
              <a:lnTo>
                <a:pt x="1841727" y="298652"/>
              </a:lnTo>
              <a:lnTo>
                <a:pt x="1841727" y="4382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D0ED1-F946-404D-8AA5-4D13D5AE4DBE}">
      <dsp:nvSpPr>
        <dsp:cNvPr id="0" name=""/>
        <dsp:cNvSpPr/>
      </dsp:nvSpPr>
      <dsp:spPr>
        <a:xfrm>
          <a:off x="6654869" y="3748771"/>
          <a:ext cx="91440" cy="43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24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B93A9-DA2F-4E97-8596-366FA30B3BC4}">
      <dsp:nvSpPr>
        <dsp:cNvPr id="0" name=""/>
        <dsp:cNvSpPr/>
      </dsp:nvSpPr>
      <dsp:spPr>
        <a:xfrm>
          <a:off x="6654869" y="2353663"/>
          <a:ext cx="91440" cy="43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2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EE2AA-B17E-4A5B-8703-27E580C54C02}">
      <dsp:nvSpPr>
        <dsp:cNvPr id="0" name=""/>
        <dsp:cNvSpPr/>
      </dsp:nvSpPr>
      <dsp:spPr>
        <a:xfrm>
          <a:off x="4858861" y="2353663"/>
          <a:ext cx="1841727" cy="438247"/>
        </a:xfrm>
        <a:custGeom>
          <a:avLst/>
          <a:gdLst/>
          <a:ahLst/>
          <a:cxnLst/>
          <a:rect l="0" t="0" r="0" b="0"/>
          <a:pathLst>
            <a:path>
              <a:moveTo>
                <a:pt x="1841727" y="0"/>
              </a:moveTo>
              <a:lnTo>
                <a:pt x="1841727" y="298652"/>
              </a:lnTo>
              <a:lnTo>
                <a:pt x="0" y="298652"/>
              </a:lnTo>
              <a:lnTo>
                <a:pt x="0" y="4382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677CE-D369-4738-81C0-CB628C39380B}">
      <dsp:nvSpPr>
        <dsp:cNvPr id="0" name=""/>
        <dsp:cNvSpPr/>
      </dsp:nvSpPr>
      <dsp:spPr>
        <a:xfrm>
          <a:off x="3017134" y="2353663"/>
          <a:ext cx="3683454" cy="438247"/>
        </a:xfrm>
        <a:custGeom>
          <a:avLst/>
          <a:gdLst/>
          <a:ahLst/>
          <a:cxnLst/>
          <a:rect l="0" t="0" r="0" b="0"/>
          <a:pathLst>
            <a:path>
              <a:moveTo>
                <a:pt x="3683454" y="0"/>
              </a:moveTo>
              <a:lnTo>
                <a:pt x="3683454" y="298652"/>
              </a:lnTo>
              <a:lnTo>
                <a:pt x="0" y="298652"/>
              </a:lnTo>
              <a:lnTo>
                <a:pt x="0" y="4382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6EE0C-31A7-47AC-8F35-2B4EB49AB866}">
      <dsp:nvSpPr>
        <dsp:cNvPr id="0" name=""/>
        <dsp:cNvSpPr/>
      </dsp:nvSpPr>
      <dsp:spPr>
        <a:xfrm>
          <a:off x="5634953" y="939503"/>
          <a:ext cx="1065635" cy="45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03"/>
              </a:lnTo>
              <a:lnTo>
                <a:pt x="1065635" y="317703"/>
              </a:lnTo>
              <a:lnTo>
                <a:pt x="1065635" y="457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B777C-4C92-45CE-AA5A-75A6605A8DAE}">
      <dsp:nvSpPr>
        <dsp:cNvPr id="0" name=""/>
        <dsp:cNvSpPr/>
      </dsp:nvSpPr>
      <dsp:spPr>
        <a:xfrm>
          <a:off x="1129687" y="3748771"/>
          <a:ext cx="91440" cy="43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24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F26F5-F3C8-484D-8181-D592C75C3C66}">
      <dsp:nvSpPr>
        <dsp:cNvPr id="0" name=""/>
        <dsp:cNvSpPr/>
      </dsp:nvSpPr>
      <dsp:spPr>
        <a:xfrm>
          <a:off x="1129687" y="2353663"/>
          <a:ext cx="91440" cy="43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2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03DD7-DA82-493F-9F92-44638AA01E52}">
      <dsp:nvSpPr>
        <dsp:cNvPr id="0" name=""/>
        <dsp:cNvSpPr/>
      </dsp:nvSpPr>
      <dsp:spPr>
        <a:xfrm>
          <a:off x="1175407" y="939503"/>
          <a:ext cx="4459546" cy="457298"/>
        </a:xfrm>
        <a:custGeom>
          <a:avLst/>
          <a:gdLst/>
          <a:ahLst/>
          <a:cxnLst/>
          <a:rect l="0" t="0" r="0" b="0"/>
          <a:pathLst>
            <a:path>
              <a:moveTo>
                <a:pt x="4459546" y="0"/>
              </a:moveTo>
              <a:lnTo>
                <a:pt x="4459546" y="317703"/>
              </a:lnTo>
              <a:lnTo>
                <a:pt x="0" y="317703"/>
              </a:lnTo>
              <a:lnTo>
                <a:pt x="0" y="457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73785-547C-44CD-8D4D-25F1EF6FF4A1}">
      <dsp:nvSpPr>
        <dsp:cNvPr id="0" name=""/>
        <dsp:cNvSpPr/>
      </dsp:nvSpPr>
      <dsp:spPr>
        <a:xfrm>
          <a:off x="3901513" y="-17357"/>
          <a:ext cx="3466881" cy="956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40E1F-ECB3-4C6A-A47B-ED2FC09AB0A8}">
      <dsp:nvSpPr>
        <dsp:cNvPr id="0" name=""/>
        <dsp:cNvSpPr/>
      </dsp:nvSpPr>
      <dsp:spPr>
        <a:xfrm>
          <a:off x="4068942" y="141700"/>
          <a:ext cx="3466881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Centro de Vida Sensorial/ Centro de Terapias </a:t>
          </a:r>
        </a:p>
      </dsp:txBody>
      <dsp:txXfrm>
        <a:off x="4096968" y="169726"/>
        <a:ext cx="3410829" cy="900809"/>
      </dsp:txXfrm>
    </dsp:sp>
    <dsp:sp modelId="{9848724D-C65A-4F0A-A273-9CB9EC2C2197}">
      <dsp:nvSpPr>
        <dsp:cNvPr id="0" name=""/>
        <dsp:cNvSpPr/>
      </dsp:nvSpPr>
      <dsp:spPr>
        <a:xfrm>
          <a:off x="421973" y="1396802"/>
          <a:ext cx="1506867" cy="956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D2924-B682-4370-880E-AFB63AC4D971}">
      <dsp:nvSpPr>
        <dsp:cNvPr id="0" name=""/>
        <dsp:cNvSpPr/>
      </dsp:nvSpPr>
      <dsp:spPr>
        <a:xfrm>
          <a:off x="589402" y="1555860"/>
          <a:ext cx="1506867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Lunes a Viernes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8am - 4pm</a:t>
          </a:r>
        </a:p>
      </dsp:txBody>
      <dsp:txXfrm>
        <a:off x="617428" y="1583886"/>
        <a:ext cx="1450815" cy="900809"/>
      </dsp:txXfrm>
    </dsp:sp>
    <dsp:sp modelId="{B5001B99-5928-4CFA-A763-DE55F0756A23}">
      <dsp:nvSpPr>
        <dsp:cNvPr id="0" name=""/>
        <dsp:cNvSpPr/>
      </dsp:nvSpPr>
      <dsp:spPr>
        <a:xfrm>
          <a:off x="421973" y="2791910"/>
          <a:ext cx="1506867" cy="956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23743-680A-4906-B03B-C6FC8FADF100}">
      <dsp:nvSpPr>
        <dsp:cNvPr id="0" name=""/>
        <dsp:cNvSpPr/>
      </dsp:nvSpPr>
      <dsp:spPr>
        <a:xfrm>
          <a:off x="589402" y="2950968"/>
          <a:ext cx="1506867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PcD ó BAP              0-60 años</a:t>
          </a:r>
        </a:p>
      </dsp:txBody>
      <dsp:txXfrm>
        <a:off x="617428" y="2978994"/>
        <a:ext cx="1450815" cy="900809"/>
      </dsp:txXfrm>
    </dsp:sp>
    <dsp:sp modelId="{5BDE875C-FA94-43A0-9F67-9FE4CA60530C}">
      <dsp:nvSpPr>
        <dsp:cNvPr id="0" name=""/>
        <dsp:cNvSpPr/>
      </dsp:nvSpPr>
      <dsp:spPr>
        <a:xfrm>
          <a:off x="163191" y="4187019"/>
          <a:ext cx="2024431" cy="956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49339-4C62-4740-87AA-C67F5295DFA1}">
      <dsp:nvSpPr>
        <dsp:cNvPr id="0" name=""/>
        <dsp:cNvSpPr/>
      </dsp:nvSpPr>
      <dsp:spPr>
        <a:xfrm>
          <a:off x="330620" y="4346077"/>
          <a:ext cx="2024431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50 atenciones semanales por servicio</a:t>
          </a:r>
        </a:p>
      </dsp:txBody>
      <dsp:txXfrm>
        <a:off x="358646" y="4374103"/>
        <a:ext cx="1968379" cy="900809"/>
      </dsp:txXfrm>
    </dsp:sp>
    <dsp:sp modelId="{CEBFC7CB-1D3E-4E41-AE69-3D379140C4FD}">
      <dsp:nvSpPr>
        <dsp:cNvPr id="0" name=""/>
        <dsp:cNvSpPr/>
      </dsp:nvSpPr>
      <dsp:spPr>
        <a:xfrm>
          <a:off x="2705648" y="1396802"/>
          <a:ext cx="7989880" cy="956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CF39F-AC3A-490B-BFAA-481765E489ED}">
      <dsp:nvSpPr>
        <dsp:cNvPr id="0" name=""/>
        <dsp:cNvSpPr/>
      </dsp:nvSpPr>
      <dsp:spPr>
        <a:xfrm>
          <a:off x="2873078" y="1555860"/>
          <a:ext cx="7989880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Brindar a la población con discapacidad o con barreras para el aprendizaje, el servicio de apoyo orientado desde la prevención, promoción y rehabilitación. </a:t>
          </a:r>
        </a:p>
      </dsp:txBody>
      <dsp:txXfrm>
        <a:off x="2901104" y="1583886"/>
        <a:ext cx="7933828" cy="900809"/>
      </dsp:txXfrm>
    </dsp:sp>
    <dsp:sp modelId="{50514CA0-E1B9-4375-8109-F84BE6950BD2}">
      <dsp:nvSpPr>
        <dsp:cNvPr id="0" name=""/>
        <dsp:cNvSpPr/>
      </dsp:nvSpPr>
      <dsp:spPr>
        <a:xfrm>
          <a:off x="2263700" y="2791910"/>
          <a:ext cx="1506867" cy="956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EB39C-88D5-4F63-8EEC-B01CFD652F3A}">
      <dsp:nvSpPr>
        <dsp:cNvPr id="0" name=""/>
        <dsp:cNvSpPr/>
      </dsp:nvSpPr>
      <dsp:spPr>
        <a:xfrm>
          <a:off x="2431130" y="2950968"/>
          <a:ext cx="1506867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Auxiliar de Enfermería </a:t>
          </a:r>
          <a:r>
            <a:rPr lang="es-CO" sz="1400" b="1" kern="1200" dirty="0"/>
            <a:t>(Visitas domiciliarias)</a:t>
          </a:r>
          <a:endParaRPr lang="es-CO" sz="1600" b="1" kern="1200" dirty="0"/>
        </a:p>
      </dsp:txBody>
      <dsp:txXfrm>
        <a:off x="2459156" y="2978994"/>
        <a:ext cx="1450815" cy="900809"/>
      </dsp:txXfrm>
    </dsp:sp>
    <dsp:sp modelId="{55814088-FD51-4531-BB0D-C7CB683AB225}">
      <dsp:nvSpPr>
        <dsp:cNvPr id="0" name=""/>
        <dsp:cNvSpPr/>
      </dsp:nvSpPr>
      <dsp:spPr>
        <a:xfrm>
          <a:off x="4105427" y="2791910"/>
          <a:ext cx="1506867" cy="956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34603-CDA7-4726-8072-21FF301C13E7}">
      <dsp:nvSpPr>
        <dsp:cNvPr id="0" name=""/>
        <dsp:cNvSpPr/>
      </dsp:nvSpPr>
      <dsp:spPr>
        <a:xfrm>
          <a:off x="4272857" y="2950968"/>
          <a:ext cx="1506867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Fisioterapia</a:t>
          </a:r>
        </a:p>
      </dsp:txBody>
      <dsp:txXfrm>
        <a:off x="4300883" y="2978994"/>
        <a:ext cx="1450815" cy="900809"/>
      </dsp:txXfrm>
    </dsp:sp>
    <dsp:sp modelId="{6D8D2B94-4BFB-43B5-B9F4-1CD19B56FFCF}">
      <dsp:nvSpPr>
        <dsp:cNvPr id="0" name=""/>
        <dsp:cNvSpPr/>
      </dsp:nvSpPr>
      <dsp:spPr>
        <a:xfrm>
          <a:off x="5947155" y="2791910"/>
          <a:ext cx="1506867" cy="956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965A2-6175-4C19-AFF1-92D34A043FC8}">
      <dsp:nvSpPr>
        <dsp:cNvPr id="0" name=""/>
        <dsp:cNvSpPr/>
      </dsp:nvSpPr>
      <dsp:spPr>
        <a:xfrm>
          <a:off x="6114585" y="2950968"/>
          <a:ext cx="1506867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Educación Especial</a:t>
          </a:r>
        </a:p>
      </dsp:txBody>
      <dsp:txXfrm>
        <a:off x="6142611" y="2978994"/>
        <a:ext cx="1450815" cy="900809"/>
      </dsp:txXfrm>
    </dsp:sp>
    <dsp:sp modelId="{06FC93D1-2593-4579-BC39-1F2F5CAD552D}">
      <dsp:nvSpPr>
        <dsp:cNvPr id="0" name=""/>
        <dsp:cNvSpPr/>
      </dsp:nvSpPr>
      <dsp:spPr>
        <a:xfrm>
          <a:off x="5947155" y="4187019"/>
          <a:ext cx="1506867" cy="956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E33EC-F1AF-49EE-A844-35775C1379BA}">
      <dsp:nvSpPr>
        <dsp:cNvPr id="0" name=""/>
        <dsp:cNvSpPr/>
      </dsp:nvSpPr>
      <dsp:spPr>
        <a:xfrm>
          <a:off x="6114585" y="4346077"/>
          <a:ext cx="1506867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Validación</a:t>
          </a:r>
        </a:p>
      </dsp:txBody>
      <dsp:txXfrm>
        <a:off x="6142611" y="4374103"/>
        <a:ext cx="1450815" cy="900809"/>
      </dsp:txXfrm>
    </dsp:sp>
    <dsp:sp modelId="{D7D35732-B30A-4AD2-8184-C9208B0E70D9}">
      <dsp:nvSpPr>
        <dsp:cNvPr id="0" name=""/>
        <dsp:cNvSpPr/>
      </dsp:nvSpPr>
      <dsp:spPr>
        <a:xfrm>
          <a:off x="7788882" y="2791910"/>
          <a:ext cx="1506867" cy="956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CC5C5-FEF1-4E56-A087-FBC69AC94742}">
      <dsp:nvSpPr>
        <dsp:cNvPr id="0" name=""/>
        <dsp:cNvSpPr/>
      </dsp:nvSpPr>
      <dsp:spPr>
        <a:xfrm>
          <a:off x="7956312" y="2950968"/>
          <a:ext cx="1506867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/>
            <a:t>Fonoaudiología</a:t>
          </a:r>
        </a:p>
      </dsp:txBody>
      <dsp:txXfrm>
        <a:off x="7984338" y="2978994"/>
        <a:ext cx="1450815" cy="900809"/>
      </dsp:txXfrm>
    </dsp:sp>
    <dsp:sp modelId="{DC93A743-1FC1-4DBB-868A-B6D13CA577CF}">
      <dsp:nvSpPr>
        <dsp:cNvPr id="0" name=""/>
        <dsp:cNvSpPr/>
      </dsp:nvSpPr>
      <dsp:spPr>
        <a:xfrm>
          <a:off x="9630610" y="2791910"/>
          <a:ext cx="1506867" cy="956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B89A9-5FC4-4CEC-804F-76275404A7D5}">
      <dsp:nvSpPr>
        <dsp:cNvPr id="0" name=""/>
        <dsp:cNvSpPr/>
      </dsp:nvSpPr>
      <dsp:spPr>
        <a:xfrm>
          <a:off x="9798039" y="2950968"/>
          <a:ext cx="1506867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Psicología*</a:t>
          </a:r>
        </a:p>
      </dsp:txBody>
      <dsp:txXfrm>
        <a:off x="9826065" y="2978994"/>
        <a:ext cx="1450815" cy="900809"/>
      </dsp:txXfrm>
    </dsp:sp>
    <dsp:sp modelId="{7DFF7EAD-B832-4590-85E6-DCB8BD824B1E}">
      <dsp:nvSpPr>
        <dsp:cNvPr id="0" name=""/>
        <dsp:cNvSpPr/>
      </dsp:nvSpPr>
      <dsp:spPr>
        <a:xfrm>
          <a:off x="9630610" y="4187019"/>
          <a:ext cx="1506867" cy="956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A7178-0683-4447-9ACC-DFE1D8A39C46}">
      <dsp:nvSpPr>
        <dsp:cNvPr id="0" name=""/>
        <dsp:cNvSpPr/>
      </dsp:nvSpPr>
      <dsp:spPr>
        <a:xfrm>
          <a:off x="9798039" y="4346077"/>
          <a:ext cx="1506867" cy="956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Inclusión Laboral</a:t>
          </a:r>
        </a:p>
      </dsp:txBody>
      <dsp:txXfrm>
        <a:off x="9826065" y="4374103"/>
        <a:ext cx="1450815" cy="900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18A9B-D659-4553-83DA-71B3FD29A2D6}">
      <dsp:nvSpPr>
        <dsp:cNvPr id="0" name=""/>
        <dsp:cNvSpPr/>
      </dsp:nvSpPr>
      <dsp:spPr>
        <a:xfrm>
          <a:off x="11110790" y="2855204"/>
          <a:ext cx="91440" cy="4063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3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B4682-A690-49F3-B81F-87DC480170EC}">
      <dsp:nvSpPr>
        <dsp:cNvPr id="0" name=""/>
        <dsp:cNvSpPr/>
      </dsp:nvSpPr>
      <dsp:spPr>
        <a:xfrm>
          <a:off x="5932651" y="1561618"/>
          <a:ext cx="5223859" cy="406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19"/>
              </a:lnTo>
              <a:lnTo>
                <a:pt x="5223859" y="276919"/>
              </a:lnTo>
              <a:lnTo>
                <a:pt x="5223859" y="4063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E868D-8AFF-4153-B1F9-B7665594C185}">
      <dsp:nvSpPr>
        <dsp:cNvPr id="0" name=""/>
        <dsp:cNvSpPr/>
      </dsp:nvSpPr>
      <dsp:spPr>
        <a:xfrm>
          <a:off x="5932651" y="1561618"/>
          <a:ext cx="3516154" cy="406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19"/>
              </a:lnTo>
              <a:lnTo>
                <a:pt x="3516154" y="276919"/>
              </a:lnTo>
              <a:lnTo>
                <a:pt x="3516154" y="4063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42910-0331-4171-AF06-A208286E6AEC}">
      <dsp:nvSpPr>
        <dsp:cNvPr id="0" name=""/>
        <dsp:cNvSpPr/>
      </dsp:nvSpPr>
      <dsp:spPr>
        <a:xfrm>
          <a:off x="5932651" y="1561618"/>
          <a:ext cx="1761853" cy="406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19"/>
              </a:lnTo>
              <a:lnTo>
                <a:pt x="1761853" y="276919"/>
              </a:lnTo>
              <a:lnTo>
                <a:pt x="1761853" y="4063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AF3E3-875E-459A-ABDB-592D99913AF1}">
      <dsp:nvSpPr>
        <dsp:cNvPr id="0" name=""/>
        <dsp:cNvSpPr/>
      </dsp:nvSpPr>
      <dsp:spPr>
        <a:xfrm>
          <a:off x="5886931" y="1561618"/>
          <a:ext cx="91440" cy="4063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919"/>
              </a:lnTo>
              <a:lnTo>
                <a:pt x="53271" y="276919"/>
              </a:lnTo>
              <a:lnTo>
                <a:pt x="53271" y="4063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5ED9F-760D-446F-BBE0-E79116ED847B}">
      <dsp:nvSpPr>
        <dsp:cNvPr id="0" name=""/>
        <dsp:cNvSpPr/>
      </dsp:nvSpPr>
      <dsp:spPr>
        <a:xfrm>
          <a:off x="4232499" y="1561618"/>
          <a:ext cx="1700152" cy="406356"/>
        </a:xfrm>
        <a:custGeom>
          <a:avLst/>
          <a:gdLst/>
          <a:ahLst/>
          <a:cxnLst/>
          <a:rect l="0" t="0" r="0" b="0"/>
          <a:pathLst>
            <a:path>
              <a:moveTo>
                <a:pt x="1700152" y="0"/>
              </a:moveTo>
              <a:lnTo>
                <a:pt x="1700152" y="276919"/>
              </a:lnTo>
              <a:lnTo>
                <a:pt x="0" y="276919"/>
              </a:lnTo>
              <a:lnTo>
                <a:pt x="0" y="4063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2B941-DDDB-48CC-9D6B-55555DAC4858}">
      <dsp:nvSpPr>
        <dsp:cNvPr id="0" name=""/>
        <dsp:cNvSpPr/>
      </dsp:nvSpPr>
      <dsp:spPr>
        <a:xfrm>
          <a:off x="2524794" y="1561618"/>
          <a:ext cx="3407856" cy="406356"/>
        </a:xfrm>
        <a:custGeom>
          <a:avLst/>
          <a:gdLst/>
          <a:ahLst/>
          <a:cxnLst/>
          <a:rect l="0" t="0" r="0" b="0"/>
          <a:pathLst>
            <a:path>
              <a:moveTo>
                <a:pt x="3407856" y="0"/>
              </a:moveTo>
              <a:lnTo>
                <a:pt x="3407856" y="276919"/>
              </a:lnTo>
              <a:lnTo>
                <a:pt x="0" y="276919"/>
              </a:lnTo>
              <a:lnTo>
                <a:pt x="0" y="4063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71922-5FFC-450B-BF8E-E7C93EB24AE1}">
      <dsp:nvSpPr>
        <dsp:cNvPr id="0" name=""/>
        <dsp:cNvSpPr/>
      </dsp:nvSpPr>
      <dsp:spPr>
        <a:xfrm>
          <a:off x="762941" y="1561618"/>
          <a:ext cx="5169710" cy="406356"/>
        </a:xfrm>
        <a:custGeom>
          <a:avLst/>
          <a:gdLst/>
          <a:ahLst/>
          <a:cxnLst/>
          <a:rect l="0" t="0" r="0" b="0"/>
          <a:pathLst>
            <a:path>
              <a:moveTo>
                <a:pt x="5169710" y="0"/>
              </a:moveTo>
              <a:lnTo>
                <a:pt x="5169710" y="276919"/>
              </a:lnTo>
              <a:lnTo>
                <a:pt x="0" y="276919"/>
              </a:lnTo>
              <a:lnTo>
                <a:pt x="0" y="4063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1C141-3D82-49DC-8FB7-AE5A204A0276}">
      <dsp:nvSpPr>
        <dsp:cNvPr id="0" name=""/>
        <dsp:cNvSpPr/>
      </dsp:nvSpPr>
      <dsp:spPr>
        <a:xfrm>
          <a:off x="2885086" y="894057"/>
          <a:ext cx="6095130" cy="667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F6B72-C72E-4F3E-A2CA-39FBAECA6455}">
      <dsp:nvSpPr>
        <dsp:cNvPr id="0" name=""/>
        <dsp:cNvSpPr/>
      </dsp:nvSpPr>
      <dsp:spPr>
        <a:xfrm>
          <a:off x="3040331" y="1041541"/>
          <a:ext cx="6095130" cy="667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/>
            <a:t>Programa de Discapacidad</a:t>
          </a:r>
        </a:p>
      </dsp:txBody>
      <dsp:txXfrm>
        <a:off x="3059883" y="1061093"/>
        <a:ext cx="6056026" cy="628456"/>
      </dsp:txXfrm>
    </dsp:sp>
    <dsp:sp modelId="{8B6F0EA8-E34E-4342-9930-9013642BE0F9}">
      <dsp:nvSpPr>
        <dsp:cNvPr id="0" name=""/>
        <dsp:cNvSpPr/>
      </dsp:nvSpPr>
      <dsp:spPr>
        <a:xfrm>
          <a:off x="10185" y="1967974"/>
          <a:ext cx="1505510" cy="12269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AD7BC-B887-41B0-BBF1-7C0F96241B2D}">
      <dsp:nvSpPr>
        <dsp:cNvPr id="0" name=""/>
        <dsp:cNvSpPr/>
      </dsp:nvSpPr>
      <dsp:spPr>
        <a:xfrm>
          <a:off x="165431" y="2115458"/>
          <a:ext cx="1505510" cy="1226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Tamizajes en grados preescolar y primero</a:t>
          </a:r>
        </a:p>
      </dsp:txBody>
      <dsp:txXfrm>
        <a:off x="201368" y="2151395"/>
        <a:ext cx="1433636" cy="1155111"/>
      </dsp:txXfrm>
    </dsp:sp>
    <dsp:sp modelId="{48AA458B-FB72-4DB3-9184-63B9B9A02D57}">
      <dsp:nvSpPr>
        <dsp:cNvPr id="0" name=""/>
        <dsp:cNvSpPr/>
      </dsp:nvSpPr>
      <dsp:spPr>
        <a:xfrm>
          <a:off x="1826188" y="1967974"/>
          <a:ext cx="1397212" cy="887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19C12-13EB-407A-9CC4-E5D630F2759A}">
      <dsp:nvSpPr>
        <dsp:cNvPr id="0" name=""/>
        <dsp:cNvSpPr/>
      </dsp:nvSpPr>
      <dsp:spPr>
        <a:xfrm>
          <a:off x="1981434" y="2115458"/>
          <a:ext cx="1397212" cy="887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Cuidando Cuidadores</a:t>
          </a:r>
        </a:p>
      </dsp:txBody>
      <dsp:txXfrm>
        <a:off x="2007420" y="2141444"/>
        <a:ext cx="1345240" cy="835258"/>
      </dsp:txXfrm>
    </dsp:sp>
    <dsp:sp modelId="{72D8B224-0B9C-419A-A72C-33DF315E1424}">
      <dsp:nvSpPr>
        <dsp:cNvPr id="0" name=""/>
        <dsp:cNvSpPr/>
      </dsp:nvSpPr>
      <dsp:spPr>
        <a:xfrm>
          <a:off x="3533892" y="1967974"/>
          <a:ext cx="1397212" cy="887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6AB1E-D80D-4850-9CC9-1F3156151098}">
      <dsp:nvSpPr>
        <dsp:cNvPr id="0" name=""/>
        <dsp:cNvSpPr/>
      </dsp:nvSpPr>
      <dsp:spPr>
        <a:xfrm>
          <a:off x="3689138" y="2115458"/>
          <a:ext cx="1397212" cy="887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Apoyo emprendimientos</a:t>
          </a:r>
        </a:p>
      </dsp:txBody>
      <dsp:txXfrm>
        <a:off x="3715124" y="2141444"/>
        <a:ext cx="1345240" cy="835258"/>
      </dsp:txXfrm>
    </dsp:sp>
    <dsp:sp modelId="{DD98D65D-DD7D-47C6-9FEE-31756C5675F5}">
      <dsp:nvSpPr>
        <dsp:cNvPr id="0" name=""/>
        <dsp:cNvSpPr/>
      </dsp:nvSpPr>
      <dsp:spPr>
        <a:xfrm>
          <a:off x="5241597" y="1967974"/>
          <a:ext cx="1397212" cy="887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35B5E-21BA-41C8-8C4A-24BBF4FB501C}">
      <dsp:nvSpPr>
        <dsp:cNvPr id="0" name=""/>
        <dsp:cNvSpPr/>
      </dsp:nvSpPr>
      <dsp:spPr>
        <a:xfrm>
          <a:off x="5396842" y="2115458"/>
          <a:ext cx="1397212" cy="887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Certificación de Discapacidad</a:t>
          </a:r>
        </a:p>
      </dsp:txBody>
      <dsp:txXfrm>
        <a:off x="5422828" y="2141444"/>
        <a:ext cx="1345240" cy="835258"/>
      </dsp:txXfrm>
    </dsp:sp>
    <dsp:sp modelId="{52F1F782-B2E1-4806-A14D-A1F0E8571C7F}">
      <dsp:nvSpPr>
        <dsp:cNvPr id="0" name=""/>
        <dsp:cNvSpPr/>
      </dsp:nvSpPr>
      <dsp:spPr>
        <a:xfrm>
          <a:off x="6949301" y="1967974"/>
          <a:ext cx="1490406" cy="7845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A5EC9-2789-4AA7-ACB1-36D934D35723}">
      <dsp:nvSpPr>
        <dsp:cNvPr id="0" name=""/>
        <dsp:cNvSpPr/>
      </dsp:nvSpPr>
      <dsp:spPr>
        <a:xfrm>
          <a:off x="7104547" y="2115458"/>
          <a:ext cx="1490406" cy="784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Talleres de sensibilización, LSC, braille, etc. </a:t>
          </a:r>
        </a:p>
      </dsp:txBody>
      <dsp:txXfrm>
        <a:off x="7127526" y="2138437"/>
        <a:ext cx="1444448" cy="738619"/>
      </dsp:txXfrm>
    </dsp:sp>
    <dsp:sp modelId="{86547992-8B6C-406D-9AC3-39B9819790D9}">
      <dsp:nvSpPr>
        <dsp:cNvPr id="0" name=""/>
        <dsp:cNvSpPr/>
      </dsp:nvSpPr>
      <dsp:spPr>
        <a:xfrm>
          <a:off x="8750200" y="1967974"/>
          <a:ext cx="1397212" cy="887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C3248-1F83-469E-9FAB-EF5E01E11AD1}">
      <dsp:nvSpPr>
        <dsp:cNvPr id="0" name=""/>
        <dsp:cNvSpPr/>
      </dsp:nvSpPr>
      <dsp:spPr>
        <a:xfrm>
          <a:off x="8905446" y="2115458"/>
          <a:ext cx="1397212" cy="887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Brigadas de oferta de servicios</a:t>
          </a:r>
        </a:p>
      </dsp:txBody>
      <dsp:txXfrm>
        <a:off x="8931432" y="2141444"/>
        <a:ext cx="1345240" cy="835258"/>
      </dsp:txXfrm>
    </dsp:sp>
    <dsp:sp modelId="{3D58B42A-BE56-4217-AC19-FDABFBE3A4BD}">
      <dsp:nvSpPr>
        <dsp:cNvPr id="0" name=""/>
        <dsp:cNvSpPr/>
      </dsp:nvSpPr>
      <dsp:spPr>
        <a:xfrm>
          <a:off x="10457904" y="1967974"/>
          <a:ext cx="1397212" cy="887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EE197-77F1-4D3A-965F-53292D36C9BE}">
      <dsp:nvSpPr>
        <dsp:cNvPr id="0" name=""/>
        <dsp:cNvSpPr/>
      </dsp:nvSpPr>
      <dsp:spPr>
        <a:xfrm>
          <a:off x="10613150" y="2115458"/>
          <a:ext cx="1397212" cy="887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Préstamo de ayudas técnicas</a:t>
          </a:r>
        </a:p>
      </dsp:txBody>
      <dsp:txXfrm>
        <a:off x="10639136" y="2141444"/>
        <a:ext cx="1345240" cy="835258"/>
      </dsp:txXfrm>
    </dsp:sp>
    <dsp:sp modelId="{FE1D3D67-2A8B-438C-B9EF-673A873F5161}">
      <dsp:nvSpPr>
        <dsp:cNvPr id="0" name=""/>
        <dsp:cNvSpPr/>
      </dsp:nvSpPr>
      <dsp:spPr>
        <a:xfrm>
          <a:off x="10457904" y="3261560"/>
          <a:ext cx="1397212" cy="887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2D461-0600-4233-B069-8B9472FE3B0B}">
      <dsp:nvSpPr>
        <dsp:cNvPr id="0" name=""/>
        <dsp:cNvSpPr/>
      </dsp:nvSpPr>
      <dsp:spPr>
        <a:xfrm>
          <a:off x="10613150" y="3409044"/>
          <a:ext cx="1397212" cy="887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/>
            <a:t>Silla de ruedas no plegables</a:t>
          </a:r>
        </a:p>
      </dsp:txBody>
      <dsp:txXfrm>
        <a:off x="10639136" y="3435030"/>
        <a:ext cx="1345240" cy="835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D0F9F-4607-4878-8047-327185EB5274}">
      <dsp:nvSpPr>
        <dsp:cNvPr id="0" name=""/>
        <dsp:cNvSpPr/>
      </dsp:nvSpPr>
      <dsp:spPr>
        <a:xfrm>
          <a:off x="8211040" y="1456062"/>
          <a:ext cx="1080492" cy="51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23"/>
              </a:lnTo>
              <a:lnTo>
                <a:pt x="1080492" y="350423"/>
              </a:lnTo>
              <a:lnTo>
                <a:pt x="1080492" y="5142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FD5D4-6BC6-4389-B306-85CA6130C639}">
      <dsp:nvSpPr>
        <dsp:cNvPr id="0" name=""/>
        <dsp:cNvSpPr/>
      </dsp:nvSpPr>
      <dsp:spPr>
        <a:xfrm>
          <a:off x="6363222" y="3093007"/>
          <a:ext cx="91440" cy="514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2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52EDC-049D-4173-861B-8505ACB12FD0}">
      <dsp:nvSpPr>
        <dsp:cNvPr id="0" name=""/>
        <dsp:cNvSpPr/>
      </dsp:nvSpPr>
      <dsp:spPr>
        <a:xfrm>
          <a:off x="6408942" y="1456062"/>
          <a:ext cx="1802097" cy="514216"/>
        </a:xfrm>
        <a:custGeom>
          <a:avLst/>
          <a:gdLst/>
          <a:ahLst/>
          <a:cxnLst/>
          <a:rect l="0" t="0" r="0" b="0"/>
          <a:pathLst>
            <a:path>
              <a:moveTo>
                <a:pt x="1802097" y="0"/>
              </a:moveTo>
              <a:lnTo>
                <a:pt x="1802097" y="350423"/>
              </a:lnTo>
              <a:lnTo>
                <a:pt x="0" y="350423"/>
              </a:lnTo>
              <a:lnTo>
                <a:pt x="0" y="5142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E2A45-73FE-403F-83DA-5029451CE065}">
      <dsp:nvSpPr>
        <dsp:cNvPr id="0" name=""/>
        <dsp:cNvSpPr/>
      </dsp:nvSpPr>
      <dsp:spPr>
        <a:xfrm>
          <a:off x="2568645" y="1456062"/>
          <a:ext cx="1080492" cy="51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23"/>
              </a:lnTo>
              <a:lnTo>
                <a:pt x="1080492" y="350423"/>
              </a:lnTo>
              <a:lnTo>
                <a:pt x="1080492" y="5142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063CE-13F6-46D7-A925-75EA77E190F5}">
      <dsp:nvSpPr>
        <dsp:cNvPr id="0" name=""/>
        <dsp:cNvSpPr/>
      </dsp:nvSpPr>
      <dsp:spPr>
        <a:xfrm>
          <a:off x="843611" y="3093007"/>
          <a:ext cx="91440" cy="514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2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63E21-EF67-47CB-89FB-5FD0329E8D11}">
      <dsp:nvSpPr>
        <dsp:cNvPr id="0" name=""/>
        <dsp:cNvSpPr/>
      </dsp:nvSpPr>
      <dsp:spPr>
        <a:xfrm>
          <a:off x="889331" y="1456062"/>
          <a:ext cx="1679313" cy="514216"/>
        </a:xfrm>
        <a:custGeom>
          <a:avLst/>
          <a:gdLst/>
          <a:ahLst/>
          <a:cxnLst/>
          <a:rect l="0" t="0" r="0" b="0"/>
          <a:pathLst>
            <a:path>
              <a:moveTo>
                <a:pt x="1679313" y="0"/>
              </a:moveTo>
              <a:lnTo>
                <a:pt x="1679313" y="350423"/>
              </a:lnTo>
              <a:lnTo>
                <a:pt x="0" y="350423"/>
              </a:lnTo>
              <a:lnTo>
                <a:pt x="0" y="5142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36034-7D1C-4F12-AEF4-1044C1BC72E6}">
      <dsp:nvSpPr>
        <dsp:cNvPr id="0" name=""/>
        <dsp:cNvSpPr/>
      </dsp:nvSpPr>
      <dsp:spPr>
        <a:xfrm>
          <a:off x="1684606" y="333332"/>
          <a:ext cx="1768077" cy="1122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D0F97-2C2C-4556-9932-7756FDB4C447}">
      <dsp:nvSpPr>
        <dsp:cNvPr id="0" name=""/>
        <dsp:cNvSpPr/>
      </dsp:nvSpPr>
      <dsp:spPr>
        <a:xfrm>
          <a:off x="1881059" y="519962"/>
          <a:ext cx="1768077" cy="112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/>
            <a:t>Decreto 040/2023</a:t>
          </a:r>
        </a:p>
      </dsp:txBody>
      <dsp:txXfrm>
        <a:off x="1913943" y="552846"/>
        <a:ext cx="1702309" cy="1056961"/>
      </dsp:txXfrm>
    </dsp:sp>
    <dsp:sp modelId="{1CA44F27-F94F-43C9-B7D1-AFAF1435F716}">
      <dsp:nvSpPr>
        <dsp:cNvPr id="0" name=""/>
        <dsp:cNvSpPr/>
      </dsp:nvSpPr>
      <dsp:spPr>
        <a:xfrm>
          <a:off x="5292" y="1970278"/>
          <a:ext cx="1768077" cy="11227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8645A-E139-4D63-9299-0A9816756297}">
      <dsp:nvSpPr>
        <dsp:cNvPr id="0" name=""/>
        <dsp:cNvSpPr/>
      </dsp:nvSpPr>
      <dsp:spPr>
        <a:xfrm>
          <a:off x="201745" y="2156908"/>
          <a:ext cx="1768077" cy="112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kern="1200"/>
            <a:t>Apoyo modalidad de capital semilla</a:t>
          </a:r>
        </a:p>
      </dsp:txBody>
      <dsp:txXfrm>
        <a:off x="234629" y="2189792"/>
        <a:ext cx="1702309" cy="1056961"/>
      </dsp:txXfrm>
    </dsp:sp>
    <dsp:sp modelId="{B81FB6CD-969F-41FB-AA64-6D5534FF7B0D}">
      <dsp:nvSpPr>
        <dsp:cNvPr id="0" name=""/>
        <dsp:cNvSpPr/>
      </dsp:nvSpPr>
      <dsp:spPr>
        <a:xfrm>
          <a:off x="5292" y="3607223"/>
          <a:ext cx="1768077" cy="11227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CAB9C-E002-473A-AD13-03082225A7C3}">
      <dsp:nvSpPr>
        <dsp:cNvPr id="0" name=""/>
        <dsp:cNvSpPr/>
      </dsp:nvSpPr>
      <dsp:spPr>
        <a:xfrm>
          <a:off x="201745" y="3793853"/>
          <a:ext cx="1768077" cy="112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/>
            <a:t>Convocatoria permanente</a:t>
          </a:r>
        </a:p>
      </dsp:txBody>
      <dsp:txXfrm>
        <a:off x="234629" y="3826737"/>
        <a:ext cx="1702309" cy="1056961"/>
      </dsp:txXfrm>
    </dsp:sp>
    <dsp:sp modelId="{4E6B43E6-1970-40F6-9CBA-9DFBF789F3E1}">
      <dsp:nvSpPr>
        <dsp:cNvPr id="0" name=""/>
        <dsp:cNvSpPr/>
      </dsp:nvSpPr>
      <dsp:spPr>
        <a:xfrm>
          <a:off x="2166276" y="1970278"/>
          <a:ext cx="2965720" cy="10422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50ABC-CCE3-471D-88A5-9F7E2490C5A3}">
      <dsp:nvSpPr>
        <dsp:cNvPr id="0" name=""/>
        <dsp:cNvSpPr/>
      </dsp:nvSpPr>
      <dsp:spPr>
        <a:xfrm>
          <a:off x="2362729" y="2156908"/>
          <a:ext cx="2965720" cy="1042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/>
            <a:t>PcD ó Cuidador, proyecto productivo evaluado por comite</a:t>
          </a:r>
        </a:p>
      </dsp:txBody>
      <dsp:txXfrm>
        <a:off x="2393256" y="2187435"/>
        <a:ext cx="2904666" cy="981198"/>
      </dsp:txXfrm>
    </dsp:sp>
    <dsp:sp modelId="{0643A345-C159-4B55-82D1-61F688C1C83D}">
      <dsp:nvSpPr>
        <dsp:cNvPr id="0" name=""/>
        <dsp:cNvSpPr/>
      </dsp:nvSpPr>
      <dsp:spPr>
        <a:xfrm>
          <a:off x="7327001" y="333332"/>
          <a:ext cx="1768077" cy="1122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6FA1D-49F4-4458-BB72-09299780BBEA}">
      <dsp:nvSpPr>
        <dsp:cNvPr id="0" name=""/>
        <dsp:cNvSpPr/>
      </dsp:nvSpPr>
      <dsp:spPr>
        <a:xfrm>
          <a:off x="7523454" y="519962"/>
          <a:ext cx="1768077" cy="112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/>
            <a:t>Acuerdo 017/2021</a:t>
          </a:r>
        </a:p>
      </dsp:txBody>
      <dsp:txXfrm>
        <a:off x="7556338" y="552846"/>
        <a:ext cx="1702309" cy="1056961"/>
      </dsp:txXfrm>
    </dsp:sp>
    <dsp:sp modelId="{8B876915-B81F-4163-A13C-74080E30991F}">
      <dsp:nvSpPr>
        <dsp:cNvPr id="0" name=""/>
        <dsp:cNvSpPr/>
      </dsp:nvSpPr>
      <dsp:spPr>
        <a:xfrm>
          <a:off x="5524903" y="1970278"/>
          <a:ext cx="1768077" cy="11227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3BED1-A3BC-44FC-A97C-003C3E3B9E22}">
      <dsp:nvSpPr>
        <dsp:cNvPr id="0" name=""/>
        <dsp:cNvSpPr/>
      </dsp:nvSpPr>
      <dsp:spPr>
        <a:xfrm>
          <a:off x="5721356" y="2156908"/>
          <a:ext cx="1768077" cy="112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/>
            <a:t>Subsidio monetario municipal </a:t>
          </a:r>
        </a:p>
      </dsp:txBody>
      <dsp:txXfrm>
        <a:off x="5754240" y="2189792"/>
        <a:ext cx="1702309" cy="1056961"/>
      </dsp:txXfrm>
    </dsp:sp>
    <dsp:sp modelId="{0A6E9721-B573-4F37-A913-C8D5EB0041E9}">
      <dsp:nvSpPr>
        <dsp:cNvPr id="0" name=""/>
        <dsp:cNvSpPr/>
      </dsp:nvSpPr>
      <dsp:spPr>
        <a:xfrm>
          <a:off x="4483673" y="3607223"/>
          <a:ext cx="3850537" cy="11227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8A67B-7840-4E28-A19E-E936F74D5944}">
      <dsp:nvSpPr>
        <dsp:cNvPr id="0" name=""/>
        <dsp:cNvSpPr/>
      </dsp:nvSpPr>
      <dsp:spPr>
        <a:xfrm>
          <a:off x="4680127" y="3793853"/>
          <a:ext cx="3850537" cy="112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/>
            <a:t>Convocatoria anual</a:t>
          </a:r>
        </a:p>
      </dsp:txBody>
      <dsp:txXfrm>
        <a:off x="4713011" y="3826737"/>
        <a:ext cx="3784769" cy="1056961"/>
      </dsp:txXfrm>
    </dsp:sp>
    <dsp:sp modelId="{200FBADB-18DD-42FF-98E6-C3665612BAAB}">
      <dsp:nvSpPr>
        <dsp:cNvPr id="0" name=""/>
        <dsp:cNvSpPr/>
      </dsp:nvSpPr>
      <dsp:spPr>
        <a:xfrm>
          <a:off x="7685888" y="1970278"/>
          <a:ext cx="3211289" cy="11227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ED228-63D0-435A-B3C7-5B5903958A8A}">
      <dsp:nvSpPr>
        <dsp:cNvPr id="0" name=""/>
        <dsp:cNvSpPr/>
      </dsp:nvSpPr>
      <dsp:spPr>
        <a:xfrm>
          <a:off x="7882341" y="2156908"/>
          <a:ext cx="3211289" cy="112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/>
            <a:t>PcD ó cuidador, SISBEN A- C9, NO percibe ingresos.</a:t>
          </a:r>
        </a:p>
      </dsp:txBody>
      <dsp:txXfrm>
        <a:off x="7915225" y="2189792"/>
        <a:ext cx="3145521" cy="1056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A0A073-D1F1-44BD-A864-1FEC79169078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79B8CB-EF96-4FEB-A03C-7FE4A0E3D2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865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E4850-3E65-82CD-6281-F6D2F8E7C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76163-3058-3646-09A5-1CBDA2EF5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AA1977-ACDE-CBC3-DD98-E2CEF0E5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D2369-7521-DF32-1FD3-13BAEAAA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7979C6-C221-1F80-51B2-FD48E37A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817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B16CD-7DB5-A649-4B96-A197AFDC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79A0BD-BB90-BA17-6BCB-7F10E6F93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A0A3C-A8D4-796E-49B8-DC4D5547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37DD5A-933F-7FD3-1AFF-D1721AAF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721378-414F-DC15-0FD8-B7698B3A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69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9F8899-A86D-D63F-90D1-5A225F987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583D4F-D5AF-382E-BEA3-72C350CEC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647BFF-42D6-1114-A6CC-D3C74438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C8A5F9-9208-82DA-78AF-0111F041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A62E2-AC99-7469-C10B-77764854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352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ECD8A-9FD8-3F30-9A68-A97B2748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A6B70F-500E-63EC-1AD3-FE0E59B6A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AC5DD6-1794-62AD-BF93-F8F7037E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669ECC-D4AA-5E15-3A40-9C177BF9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088FC-73F0-1C2C-B587-E26BFE4E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31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253C-6352-1C0D-0140-18861F81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C3AC89-FDA1-878F-2225-205B6B16C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092BBA-6F51-4ED4-B7BC-01475799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7002D3-F979-D1AD-2B28-9B74EA1E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E5EB2D-2CD7-C4D5-E7F6-6097BF0F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66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D7D65-3372-7437-0CF8-FC9451DF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9D9C2-F5F8-E40D-A90E-6956DC7EF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6F4D75-6007-44EC-C26D-443131D8D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402E88-0728-7DFF-4299-DD5652BE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6DB641-7F26-E3E9-B3F1-8E6688DE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EEEDA4-9033-FC24-4711-58F64FB3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55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AA236-AC62-232B-2F8A-C4125835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53C815-F991-2EE9-F74E-1C6D85B42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281D27-4A0F-E2B6-C817-D71ABC80F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5CD32D-4CC9-2028-B493-9A747AD2B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7F30E5-9E09-72B7-1D65-26CF21466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7B03E8-F003-7665-E52A-9355C8C7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EE6D5F-73D4-E30C-EEDD-ABC049D8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C32EA2-4DF0-A3D4-AA96-628BF4C2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31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3F99C-15F7-1A13-5F3A-5261AF3B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C57B32-5753-0973-93EA-221CD2D9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B8F7F0-A621-1AEF-B0F8-AB0319DE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160CBC-7408-2490-BD15-C6ECE45B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283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5C27D7-F25F-84EC-23EF-F4E4CE14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1AD793-BC12-DE22-50BA-EB61552B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DD55A6-ABA8-EAB6-0606-9B0C1A0D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59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D8C5D-B338-2AB0-7B8D-C6F41CC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B21B8-E196-6CFD-4B83-8E15E2756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9043DC-E6A5-7E50-1DF1-DFDE32CEA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F3262D-64C4-BA6C-B2C3-54745994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925AFD-D88C-CE28-AFE8-0218ACFD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556561-7BAB-8C6C-2629-61968F2E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836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ABBF9-255B-F16E-C131-2EA29D04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0DD3DA-ED3D-F4F2-A95B-525B33B46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B51363-14F6-572D-3B9B-A839C0A84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EC95F2-5575-1020-E5A3-DC41204C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152B38-D91B-83EF-48E9-ED545A8A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BC4C3C-48C7-06E0-C885-52E018DE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08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20CF95-7F2E-C3B9-8689-A056CA7E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1642DE-710D-4322-CF5E-9020F02C3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4B3DCA-FA55-0E80-0B51-BD96F0D2A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6E92E-14E9-F242-A9C0-C36395A101C3}" type="datetimeFigureOut">
              <a:rPr lang="es-CO" smtClean="0"/>
              <a:t>9/02/2024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2AA0A-D3F8-70E7-4033-541AF5065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97F7B8-587D-ED86-EA05-2AF744585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6ECB0-B1F2-E845-A1E5-04D0E3021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57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92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D0BBC7E-3070-42EB-2468-A42B6C680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783232"/>
              </p:ext>
            </p:extLst>
          </p:nvPr>
        </p:nvGraphicFramePr>
        <p:xfrm>
          <a:off x="551793" y="1277008"/>
          <a:ext cx="11098923" cy="5249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61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A09A2-2D0C-23A8-90BC-DAF637C1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332706"/>
            <a:ext cx="11468100" cy="1325563"/>
          </a:xfrm>
        </p:spPr>
        <p:txBody>
          <a:bodyPr/>
          <a:lstStyle/>
          <a:p>
            <a:pPr algn="just"/>
            <a:r>
              <a:rPr lang="es-CO" dirty="0"/>
              <a:t>Para la oportuna ejecución de los diferentes servicios se proyecta adelantar contratación por prestación de servicios de: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77653AC-9F87-7C4C-8777-304F50A7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255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PROGRAMA DE DISCAPACIDAD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9691214-D02F-8300-9CF9-A54519119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72795"/>
              </p:ext>
            </p:extLst>
          </p:nvPr>
        </p:nvGraphicFramePr>
        <p:xfrm>
          <a:off x="3231931" y="2270234"/>
          <a:ext cx="8598119" cy="42536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21072">
                  <a:extLst>
                    <a:ext uri="{9D8B030D-6E8A-4147-A177-3AD203B41FA5}">
                      <a16:colId xmlns:a16="http://schemas.microsoft.com/office/drawing/2014/main" val="1585550528"/>
                    </a:ext>
                  </a:extLst>
                </a:gridCol>
                <a:gridCol w="2742483">
                  <a:extLst>
                    <a:ext uri="{9D8B030D-6E8A-4147-A177-3AD203B41FA5}">
                      <a16:colId xmlns:a16="http://schemas.microsoft.com/office/drawing/2014/main" val="1545902441"/>
                    </a:ext>
                  </a:extLst>
                </a:gridCol>
                <a:gridCol w="3834564">
                  <a:extLst>
                    <a:ext uri="{9D8B030D-6E8A-4147-A177-3AD203B41FA5}">
                      <a16:colId xmlns:a16="http://schemas.microsoft.com/office/drawing/2014/main" val="4219894880"/>
                    </a:ext>
                  </a:extLst>
                </a:gridCol>
              </a:tblGrid>
              <a:tr h="29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2400" kern="100">
                          <a:solidFill>
                            <a:schemeClr val="tx1"/>
                          </a:solidFill>
                          <a:effectLst/>
                        </a:rPr>
                        <a:t>Cantidad</a:t>
                      </a:r>
                      <a:endParaRPr lang="es-CO" sz="2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06" marR="29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2400" kern="100" dirty="0">
                          <a:solidFill>
                            <a:schemeClr val="tx1"/>
                          </a:solidFill>
                          <a:effectLst/>
                        </a:rPr>
                        <a:t>Profesión / Rol</a:t>
                      </a:r>
                      <a:endParaRPr lang="es-CO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06" marR="29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CO" sz="2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06" marR="29506" marT="0" marB="0" anchor="ctr"/>
                </a:tc>
                <a:extLst>
                  <a:ext uri="{0D108BD9-81ED-4DB2-BD59-A6C34878D82A}">
                    <a16:rowId xmlns:a16="http://schemas.microsoft.com/office/drawing/2014/main" val="1484264585"/>
                  </a:ext>
                </a:extLst>
              </a:tr>
              <a:tr h="633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profesional</a:t>
                      </a:r>
                      <a:endParaRPr lang="es-CO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Fonoaudiología</a:t>
                      </a:r>
                      <a:endParaRPr lang="es-CO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en Centro de vida/Centro de terapias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Visitas domiciliarias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Acciones de Prevención y Promoción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4204350"/>
                  </a:ext>
                </a:extLst>
              </a:tr>
              <a:tr h="633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profesionales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Educación Especial</a:t>
                      </a:r>
                      <a:endParaRPr lang="es-CO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en Centro de vida/Centro de terapias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en Unidad de Atención Integral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Acciones de Prevención y Promoción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6800219"/>
                  </a:ext>
                </a:extLst>
              </a:tr>
              <a:tr h="633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profesionales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Fisioterapeuta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en Centro de vida/Centro de terapias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en Unidad de Atención Integral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Acciones de Prevención y Promoción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8099182"/>
                  </a:ext>
                </a:extLst>
              </a:tr>
              <a:tr h="633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profesional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Psicología</a:t>
                      </a:r>
                      <a:endParaRPr lang="es-CO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en Centro de vida/Centro de terapias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en Unidad de Atención Integral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Acciones de apoyo a la Inclusión laboral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4995902"/>
                  </a:ext>
                </a:extLst>
              </a:tr>
              <a:tr h="316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Técnicos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Auxiliar de Enfermería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Visitas domiciliarias</a:t>
                      </a:r>
                      <a:endParaRPr lang="es-CO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en Unidad de Atención Integral</a:t>
                      </a:r>
                      <a:endParaRPr lang="es-CO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3614649"/>
                  </a:ext>
                </a:extLst>
              </a:tr>
              <a:tr h="316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Bachiller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Apoyo fisioterapia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Visitas domiciliarias</a:t>
                      </a:r>
                      <a:endParaRPr lang="es-CO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en Unidad de Atención Integral</a:t>
                      </a:r>
                      <a:endParaRPr lang="es-CO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964078"/>
                  </a:ext>
                </a:extLst>
              </a:tr>
              <a:tr h="443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Bachiller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Apoyo servicios generales</a:t>
                      </a:r>
                      <a:endParaRPr lang="es-CO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Aseo de la sede Porvenir</a:t>
                      </a:r>
                      <a:endParaRPr lang="es-CO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999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54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83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26FDE-DD48-F638-4982-3973039F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9" y="18255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PROGRAMA DE DISCAPACIDAD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D815A7D-B29A-AFCA-2721-A18FBAC62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806923"/>
              </p:ext>
            </p:extLst>
          </p:nvPr>
        </p:nvGraphicFramePr>
        <p:xfrm>
          <a:off x="333703" y="1143000"/>
          <a:ext cx="11506199" cy="554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82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97627-0F99-72D6-B464-27980FAF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255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PROGRAMA DE DISCAPACIDAD</a:t>
            </a:r>
            <a:endParaRPr lang="es-CO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EB1BD83-8188-AD99-9025-5D1600A8B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013074"/>
              </p:ext>
            </p:extLst>
          </p:nvPr>
        </p:nvGraphicFramePr>
        <p:xfrm>
          <a:off x="228600" y="1181100"/>
          <a:ext cx="1183005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70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BF009-05B4-F6D2-EC28-8A52BF73B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3818"/>
            <a:ext cx="11601450" cy="51141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O" b="1" i="1" u="sng" dirty="0"/>
              <a:t>Alimentación</a:t>
            </a:r>
          </a:p>
          <a:p>
            <a:pPr marL="0" indent="0" algn="just">
              <a:buNone/>
            </a:pPr>
            <a:endParaRPr lang="es-CO" dirty="0"/>
          </a:p>
          <a:p>
            <a:pPr algn="just"/>
            <a:r>
              <a:rPr lang="es-CO" dirty="0"/>
              <a:t>Se proyecta la prestación de servicios de alimentación con un presupuesto de doscientos quince millones ciento ochenta y tres mil sesenta ($215.183.060) de la siguiente manera</a:t>
            </a:r>
          </a:p>
          <a:p>
            <a:pPr marL="0" indent="0" algn="just">
              <a:buNone/>
            </a:pPr>
            <a:r>
              <a:rPr lang="es-CO" dirty="0"/>
              <a:t> </a:t>
            </a:r>
          </a:p>
          <a:p>
            <a:pPr algn="just"/>
            <a:r>
              <a:rPr lang="es-CO" dirty="0"/>
              <a:t>*Servicio en sitio ración desayuno y ración almuerzo diariamente de lunes a viernes para 60 usuarios de UNIDAD DE ATENCION INTEGRAL.  </a:t>
            </a:r>
          </a:p>
          <a:p>
            <a:pPr marL="0" indent="0" algn="just">
              <a:buNone/>
            </a:pPr>
            <a:r>
              <a:rPr lang="es-CO" dirty="0"/>
              <a:t> </a:t>
            </a:r>
          </a:p>
          <a:p>
            <a:pPr algn="just"/>
            <a:r>
              <a:rPr lang="es-CO" dirty="0"/>
              <a:t>*Servicio con refrigerios industrializados para eventos especiales población con discapacidad focalizada </a:t>
            </a:r>
          </a:p>
          <a:p>
            <a:pPr marL="0" indent="0" algn="just">
              <a:buNone/>
            </a:pPr>
            <a:endParaRPr lang="es-CO" dirty="0"/>
          </a:p>
          <a:p>
            <a:pPr algn="just"/>
            <a:r>
              <a:rPr lang="es-CO" dirty="0"/>
              <a:t>*Servicio de alimentación evento Día internacional de la Discapacidad 03 de diciembre de 2024.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176921F-CBFE-DAF0-536A-5EDBE6A9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255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PROGRAMA DE DISCAPACIDAD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724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B265BF-7D83-EBFB-0D7C-AD9B2922D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53505"/>
              </p:ext>
            </p:extLst>
          </p:nvPr>
        </p:nvGraphicFramePr>
        <p:xfrm>
          <a:off x="1617804" y="1363850"/>
          <a:ext cx="8577756" cy="52198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45880">
                  <a:extLst>
                    <a:ext uri="{9D8B030D-6E8A-4147-A177-3AD203B41FA5}">
                      <a16:colId xmlns:a16="http://schemas.microsoft.com/office/drawing/2014/main" val="2456165624"/>
                    </a:ext>
                  </a:extLst>
                </a:gridCol>
                <a:gridCol w="2581269">
                  <a:extLst>
                    <a:ext uri="{9D8B030D-6E8A-4147-A177-3AD203B41FA5}">
                      <a16:colId xmlns:a16="http://schemas.microsoft.com/office/drawing/2014/main" val="3050598753"/>
                    </a:ext>
                  </a:extLst>
                </a:gridCol>
                <a:gridCol w="1454707">
                  <a:extLst>
                    <a:ext uri="{9D8B030D-6E8A-4147-A177-3AD203B41FA5}">
                      <a16:colId xmlns:a16="http://schemas.microsoft.com/office/drawing/2014/main" val="141339160"/>
                    </a:ext>
                  </a:extLst>
                </a:gridCol>
                <a:gridCol w="1323031">
                  <a:extLst>
                    <a:ext uri="{9D8B030D-6E8A-4147-A177-3AD203B41FA5}">
                      <a16:colId xmlns:a16="http://schemas.microsoft.com/office/drawing/2014/main" val="2031282891"/>
                    </a:ext>
                  </a:extLst>
                </a:gridCol>
                <a:gridCol w="1272869">
                  <a:extLst>
                    <a:ext uri="{9D8B030D-6E8A-4147-A177-3AD203B41FA5}">
                      <a16:colId xmlns:a16="http://schemas.microsoft.com/office/drawing/2014/main" val="1033575790"/>
                    </a:ext>
                  </a:extLst>
                </a:gridCol>
              </a:tblGrid>
              <a:tr h="37738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PROGRAMA DISCAPACIDAD 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209945"/>
                  </a:ext>
                </a:extLst>
              </a:tr>
              <a:tr h="533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TIPO DE REFRIGERIO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DESCRIPCIÓN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No. USUARIOS 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GRUPOS ETARIOS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No. RACIONES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8027133"/>
                  </a:ext>
                </a:extLst>
              </a:tr>
              <a:tr h="80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REFRIGERIO TIPO DESAYUNO 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Ración de fruta, bebida láctea, proteína, cereal y derivados. 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60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La población beneficiada con este programa oscila entre los 18 y 55 años de edad.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7.680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8273018"/>
                  </a:ext>
                </a:extLst>
              </a:tr>
              <a:tr h="80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REFRIGERIO TIPO ALMUERZO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Proteína, cereal, tubérculo, hortalizas-verduras, jugo de fruta natural, fruta entera. 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60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7.680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595734"/>
                  </a:ext>
                </a:extLst>
              </a:tr>
              <a:tr h="80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REFRIGERIO INDUSTRIALIZADO REFORZADO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Ración de fruta, bebida láctea, cereal, proteína y verdura.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300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300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3745717"/>
                  </a:ext>
                </a:extLst>
              </a:tr>
              <a:tr h="108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REFRIGERIO INDUSTRIALIZADO TIPO ALMUERZO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Proteína, cereal, tubérculo, hortalizas-verduras, ensalada, jugo de fruta natural, fruta entera y postre. 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450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450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1136839"/>
                  </a:ext>
                </a:extLst>
              </a:tr>
              <a:tr h="80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PAQUETE ALIMENTARIO TIPO 2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Lácteos, huevos, cereales, grasas-aceite, azucares y café. 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>
                          <a:effectLst/>
                        </a:rPr>
                        <a:t>260</a:t>
                      </a:r>
                      <a:endParaRPr lang="es-CO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200" kern="100" dirty="0">
                          <a:effectLst/>
                        </a:rPr>
                        <a:t>260</a:t>
                      </a:r>
                      <a:endParaRPr lang="es-CO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7039304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9268588-A814-6FA4-17AC-F5536B1180F2}"/>
              </a:ext>
            </a:extLst>
          </p:cNvPr>
          <p:cNvSpPr txBox="1"/>
          <p:nvPr/>
        </p:nvSpPr>
        <p:spPr>
          <a:xfrm>
            <a:off x="2859996" y="6467829"/>
            <a:ext cx="6093372" cy="390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CO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*Operación estimada del mes de marzo al mes de agosto de 2024.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C3E772-D61E-61E2-95B6-F9381CB04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343818"/>
            <a:ext cx="11849100" cy="4351338"/>
          </a:xfrm>
        </p:spPr>
        <p:txBody>
          <a:bodyPr/>
          <a:lstStyle/>
          <a:p>
            <a:pPr marL="0" indent="0">
              <a:buNone/>
            </a:pPr>
            <a:r>
              <a:rPr lang="es-CO" b="1" i="1" u="sng" dirty="0"/>
              <a:t>Transporte</a:t>
            </a:r>
            <a:endParaRPr lang="es-CO" dirty="0"/>
          </a:p>
          <a:p>
            <a:r>
              <a:rPr lang="es-CO" dirty="0"/>
              <a:t>Se proyecta la prestación de servicios de transporte con un presupuesto de cuarenta y dos millones ochocientos mil pesos m/</a:t>
            </a:r>
            <a:r>
              <a:rPr lang="es-CO" dirty="0" err="1"/>
              <a:t>cte</a:t>
            </a:r>
            <a:r>
              <a:rPr lang="es-CO" dirty="0"/>
              <a:t> ($42.800.000) de la siguiente manera</a:t>
            </a:r>
          </a:p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4424AC3-00CA-3928-C4D2-E93A51DB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255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PROGRAMA DE DISCAPACIDAD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FD959A4-0906-47CD-E89D-A9BDD6E6C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68660"/>
              </p:ext>
            </p:extLst>
          </p:nvPr>
        </p:nvGraphicFramePr>
        <p:xfrm>
          <a:off x="600074" y="3124199"/>
          <a:ext cx="11153775" cy="37865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77363">
                  <a:extLst>
                    <a:ext uri="{9D8B030D-6E8A-4147-A177-3AD203B41FA5}">
                      <a16:colId xmlns:a16="http://schemas.microsoft.com/office/drawing/2014/main" val="3111668236"/>
                    </a:ext>
                  </a:extLst>
                </a:gridCol>
                <a:gridCol w="3047211">
                  <a:extLst>
                    <a:ext uri="{9D8B030D-6E8A-4147-A177-3AD203B41FA5}">
                      <a16:colId xmlns:a16="http://schemas.microsoft.com/office/drawing/2014/main" val="99443357"/>
                    </a:ext>
                  </a:extLst>
                </a:gridCol>
                <a:gridCol w="2705906">
                  <a:extLst>
                    <a:ext uri="{9D8B030D-6E8A-4147-A177-3AD203B41FA5}">
                      <a16:colId xmlns:a16="http://schemas.microsoft.com/office/drawing/2014/main" val="3171885733"/>
                    </a:ext>
                  </a:extLst>
                </a:gridCol>
                <a:gridCol w="2023295">
                  <a:extLst>
                    <a:ext uri="{9D8B030D-6E8A-4147-A177-3AD203B41FA5}">
                      <a16:colId xmlns:a16="http://schemas.microsoft.com/office/drawing/2014/main" val="2474772019"/>
                    </a:ext>
                  </a:extLst>
                </a:gridCol>
              </a:tblGrid>
              <a:tr h="607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DETALLE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DESCRIPCIÓN RECORRIDO DIARIO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HORARIO DE RECORRIDO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PERSONAS POR DÍA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2496269311"/>
                  </a:ext>
                </a:extLst>
              </a:tr>
              <a:tr h="890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Bus estándar con espacio en pasillo para adecuada movilidad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Vereda Canavita- La Esmeralda - Porvenir (ida/regreso)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SALIDA 7:30 AM</a:t>
                      </a:r>
                      <a:b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REGRESO 3:00 PM 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131829712"/>
                  </a:ext>
                </a:extLst>
              </a:tr>
              <a:tr h="890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Bus estándar con espacio en pasillo para adecuada movilidad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Centro - La Fuente- Porvenir (ida/regreso)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SALIDA 7:30 AM </a:t>
                      </a:r>
                      <a:b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REGRESO 3:00 PM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3132742410"/>
                  </a:ext>
                </a:extLst>
              </a:tr>
              <a:tr h="983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Bus estándar con rampa o acceso para usuarios con silla de ruedas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Vereda Verganzo- Canavita- Centro – La Fuente- Porvenir (ida/regreso)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SALIDA 7:00 AM </a:t>
                      </a:r>
                      <a:b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s-CO" sz="17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REGRESO 3:00 PM</a:t>
                      </a:r>
                      <a:endParaRPr lang="es-CO" sz="1700" b="1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7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lang="es-CO" sz="17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1037423773"/>
                  </a:ext>
                </a:extLst>
              </a:tr>
              <a:tr h="736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PERSONAS</a:t>
                      </a:r>
                    </a:p>
                  </a:txBody>
                  <a:tcPr marL="44450" marR="44450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CO" sz="17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CO" sz="17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700" b="1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401512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88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B49F8E6-587C-2982-9F6E-EEFD8BBB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255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PROGRAMA DE DISCAPACIDAD</a:t>
            </a:r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C51862D-544E-C6A5-8F89-F72C00500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726479"/>
              </p:ext>
            </p:extLst>
          </p:nvPr>
        </p:nvGraphicFramePr>
        <p:xfrm>
          <a:off x="553402" y="1181099"/>
          <a:ext cx="11276648" cy="54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40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15C1E0D-4B19-F114-C77A-AEC99014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255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PROGRAMA DE DISCAPACIDAD</a:t>
            </a:r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8D0B347-F89A-1239-7511-5E6447207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463721"/>
              </p:ext>
            </p:extLst>
          </p:nvPr>
        </p:nvGraphicFramePr>
        <p:xfrm>
          <a:off x="361950" y="1343818"/>
          <a:ext cx="11468099" cy="530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23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859FBD8-0BBF-B984-C05F-A3E9DD2F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255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PROGRAMA DE DISCAPACIDAD</a:t>
            </a:r>
            <a:endParaRPr lang="es-CO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746EB49-2C80-2B70-788D-4162EFAE6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299766"/>
              </p:ext>
            </p:extLst>
          </p:nvPr>
        </p:nvGraphicFramePr>
        <p:xfrm>
          <a:off x="171450" y="1343819"/>
          <a:ext cx="12020549" cy="519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774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931</Words>
  <Application>Microsoft Office PowerPoint</Application>
  <PresentationFormat>Panorámica</PresentationFormat>
  <Paragraphs>161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Century Gothic</vt:lpstr>
      <vt:lpstr>Tema de Office</vt:lpstr>
      <vt:lpstr>Presentación de PowerPoint</vt:lpstr>
      <vt:lpstr>PROGRAMA DE DISCAPACIDAD</vt:lpstr>
      <vt:lpstr>PROGRAMA DE DISCAPACIDAD</vt:lpstr>
      <vt:lpstr>PROGRAMA DE DISCAPACIDAD</vt:lpstr>
      <vt:lpstr>Presentación de PowerPoint</vt:lpstr>
      <vt:lpstr>PROGRAMA DE DISCAPACIDAD</vt:lpstr>
      <vt:lpstr>PROGRAMA DE DISCAPACIDAD</vt:lpstr>
      <vt:lpstr>PROGRAMA DE DISCAPACIDAD</vt:lpstr>
      <vt:lpstr>PROGRAMA DE DISCAPACIDAD</vt:lpstr>
      <vt:lpstr>Presentación de PowerPoint</vt:lpstr>
      <vt:lpstr>PROGRAMA DE DISCAPACIDAD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mesa creativa Oficial</dc:creator>
  <cp:lastModifiedBy>Sandra Milena Castañeda Rodríguez</cp:lastModifiedBy>
  <cp:revision>5</cp:revision>
  <cp:lastPrinted>2024-02-09T12:35:25Z</cp:lastPrinted>
  <dcterms:created xsi:type="dcterms:W3CDTF">2024-01-10T01:02:19Z</dcterms:created>
  <dcterms:modified xsi:type="dcterms:W3CDTF">2024-02-09T21:29:02Z</dcterms:modified>
</cp:coreProperties>
</file>