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1" r:id="rId9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pic>
        <p:nvPicPr>
          <p:cNvPr id="7" name="Picture 2" descr="Resultado de imagen para ALCALDIA DE TOCANCIPA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056" y="5819218"/>
            <a:ext cx="810323" cy="834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2D20F82-5257-4DD8-89AC-4B27B3CDE181}" type="datetimeFigureOut">
              <a:rPr lang="es-CO" smtClean="0"/>
              <a:t>30/05/2019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8AB15FE-9410-483E-A00F-AC8A8645959D}" type="slidenum">
              <a:rPr lang="es-CO" smtClean="0"/>
              <a:t>‹Nº›</a:t>
            </a:fld>
            <a:endParaRPr lang="es-C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file:///\\ATENCION_CIUDADANO\control$\CONTROL%20DE%20%20PQRS%20Y%20F%202019.xlsx!PQR%20Felipe!%5bCONTROL%20DE%20%20PQRS%20Y%20F%202019.xlsx%5dPQR%20Felipe%2015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file:///\\ATENCION_CIUDADANO\control$\CONTROL%20DE%20%20PQRS%20Y%20F%202019.xlsx!PQR%20Felipe!%5bCONTROL%20DE%20%20PQRS%20Y%20F%202019.xlsx%5dPQR%20Felipe%208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emf"/><Relationship Id="rId5" Type="http://schemas.openxmlformats.org/officeDocument/2006/relationships/oleObject" Target="file:///\\ATENCION_CIUDADANO\control$\CONTROL%20DE%20%20PQRS%20Y%20F%202019.xlsx!PQR%20Felipe!%5bCONTROL%20DE%20%20PQRS%20Y%20F%202019.xlsx%5dPQR%20Felipe%2012%20Gr&#225;fico" TargetMode="External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file:///\\ATENCION_CIUDADANO\control$\CONTROL%20DE%20%20PQRS%20Y%20F%202019.xlsx!PQR%20Felipe!%5bCONTROL%20DE%20%20PQRS%20Y%20F%202019.xlsx%5dPQR%20Felipe%202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file:///\\ATENCION_CIUDADANO\control$\CONTROL%20DE%20%20PQRS%20Y%20F%202019.xlsx!PQR%20Felipe!%5bCONTROL%20DE%20%20PQRS%20Y%20F%202019.xlsx%5dPQR%20Felipe%201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9.emf"/><Relationship Id="rId5" Type="http://schemas.openxmlformats.org/officeDocument/2006/relationships/oleObject" Target="file:///\\ATENCION_CIUDADANO\control$\CONTROL%20DE%20%20PQRS%20Y%20F%202019.xlsx!PQR%20Felipe!%5bCONTROL%20DE%20%20PQRS%20Y%20F%202019.xlsx%5dPQR%20Felipe%209%20Gr&#225;fico" TargetMode="External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file:///\\ATENCION_CIUDADANO\control$\CONTROL%20DE%20%20PQRS%20Y%20F%202019.xlsx!PQR%20Felipe!%5bCONTROL%20DE%20%20PQRS%20Y%20F%202019.xlsx%5dPQR%20Felipe%206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1.emf"/><Relationship Id="rId5" Type="http://schemas.openxmlformats.org/officeDocument/2006/relationships/oleObject" Target="file:///\\ATENCION_CIUDADANO\control$\CONTROL%20DE%20%20PQRS%20Y%20F%202019.xlsx!PQR%20Felipe!%5bCONTROL%20DE%20%20PQRS%20Y%20F%202019.xlsx%5dPQR%20Felipe%2011%20Gr&#225;fico" TargetMode="External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file:///\\ATENCION_CIUDADANO\control$\CONTROL%20DE%20%20PQRS%20Y%20F%202019.xlsx!PQR%20Felipe!%5bCONTROL%20DE%20%20PQRS%20Y%20F%202019.xlsx%5dPQR%20Felipe%207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file:///\\ATENCION_CIUDADANO\control$\CONTROL%20DE%20%20PQRS%20Y%20F%202019.xlsx!PQR%20Felipe!%5bCONTROL%20DE%20%20PQRS%20Y%20F%202019.xlsx%5dPQR%20Felipe%2013%20Gr&#225;fico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7700" y="854906"/>
            <a:ext cx="7848600" cy="2068834"/>
          </a:xfrm>
        </p:spPr>
        <p:txBody>
          <a:bodyPr/>
          <a:lstStyle/>
          <a:p>
            <a:pPr algn="ctr"/>
            <a:r>
              <a:rPr lang="es-CO" sz="3200" dirty="0"/>
              <a:t/>
            </a:r>
            <a:br>
              <a:rPr lang="es-CO" sz="3200" dirty="0"/>
            </a:br>
            <a:r>
              <a:rPr lang="es-CO" sz="3200" dirty="0" smtClean="0"/>
              <a:t>REPORTE DE ESTADÍSTICAS de </a:t>
            </a:r>
            <a:r>
              <a:rPr lang="es-CO" sz="3200" dirty="0" err="1" smtClean="0"/>
              <a:t>pqrsd</a:t>
            </a:r>
            <a:r>
              <a:rPr lang="es-CO" sz="3200" dirty="0" smtClean="0"/>
              <a:t> y f DE  </a:t>
            </a:r>
            <a:r>
              <a:rPr lang="es-CO" sz="3200" dirty="0"/>
              <a:t>Las dependencias de la  administración municipal - </a:t>
            </a:r>
            <a:r>
              <a:rPr lang="es-CO" sz="3200" dirty="0" smtClean="0"/>
              <a:t>Marzo </a:t>
            </a:r>
            <a:r>
              <a:rPr lang="es-CO" sz="3200" dirty="0"/>
              <a:t>de 2019</a:t>
            </a: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215"/>
          <a:stretch/>
        </p:blipFill>
        <p:spPr>
          <a:xfrm>
            <a:off x="1133872" y="3933056"/>
            <a:ext cx="6876256" cy="2313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744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dirty="0" smtClean="0"/>
              <a:t>Solicitudes recibidas Marzo </a:t>
            </a:r>
            <a:r>
              <a:rPr lang="es-CO" dirty="0"/>
              <a:t>de 2019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2339752" y="5157192"/>
            <a:ext cx="4824536" cy="92333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/>
              <a:t>En el mes de Marzo de 2019  se evidencia un </a:t>
            </a:r>
            <a:r>
              <a:rPr lang="es-CO" dirty="0" smtClean="0"/>
              <a:t>disminución </a:t>
            </a:r>
            <a:r>
              <a:rPr lang="es-CO" dirty="0"/>
              <a:t>de 40 solicitudes en comparación al mes anterior..</a:t>
            </a:r>
            <a:endParaRPr lang="es-CO" dirty="0" smtClean="0"/>
          </a:p>
        </p:txBody>
      </p:sp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5098347"/>
              </p:ext>
            </p:extLst>
          </p:nvPr>
        </p:nvGraphicFramePr>
        <p:xfrm>
          <a:off x="1710056" y="2060848"/>
          <a:ext cx="5720715" cy="23993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6" name="Hoja de cálculo" r:id="rId3" imgW="5200670" imgH="2181107" progId="Excel.Sheet.12">
                  <p:link updateAutomatic="1"/>
                </p:oleObj>
              </mc:Choice>
              <mc:Fallback>
                <p:oleObj name="Hoja de cálculo" r:id="rId3" imgW="5200670" imgH="2181107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10056" y="2060848"/>
                        <a:ext cx="5720715" cy="23993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72833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dirty="0" smtClean="0"/>
              <a:t>Tipos de Solicitudes</a:t>
            </a:r>
            <a:endParaRPr lang="es-CO" dirty="0"/>
          </a:p>
        </p:txBody>
      </p:sp>
      <p:sp>
        <p:nvSpPr>
          <p:cNvPr id="7" name="6 CuadroTexto"/>
          <p:cNvSpPr txBox="1"/>
          <p:nvPr/>
        </p:nvSpPr>
        <p:spPr>
          <a:xfrm>
            <a:off x="2118355" y="5097958"/>
            <a:ext cx="4870724" cy="92333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/>
              <a:t>En el mes de Marzo Se observa que  85 solicitudes corresponden a Peticiones, seguido de Derechos de peticiones con 33.</a:t>
            </a:r>
            <a:endParaRPr lang="es-CO" dirty="0" smtClean="0"/>
          </a:p>
        </p:txBody>
      </p:sp>
      <p:graphicFrame>
        <p:nvGraphicFramePr>
          <p:cNvPr id="5" name="4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1228031"/>
              </p:ext>
            </p:extLst>
          </p:nvPr>
        </p:nvGraphicFramePr>
        <p:xfrm>
          <a:off x="251520" y="2156569"/>
          <a:ext cx="4125887" cy="25448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Hoja de cálculo" r:id="rId3" imgW="4648223" imgH="2867222" progId="Excel.Sheet.12">
                  <p:link updateAutomatic="1"/>
                </p:oleObj>
              </mc:Choice>
              <mc:Fallback>
                <p:oleObj name="Hoja de cálculo" r:id="rId3" imgW="4648223" imgH="286722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1520" y="2156569"/>
                        <a:ext cx="4125887" cy="25448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5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2371692"/>
              </p:ext>
            </p:extLst>
          </p:nvPr>
        </p:nvGraphicFramePr>
        <p:xfrm>
          <a:off x="4702175" y="2179638"/>
          <a:ext cx="4202113" cy="2506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2" name="Hoja de cálculo" r:id="rId5" imgW="4809915" imgH="2867222" progId="Excel.Sheet.12">
                  <p:link updateAutomatic="1"/>
                </p:oleObj>
              </mc:Choice>
              <mc:Fallback>
                <p:oleObj name="Hoja de cálculo" r:id="rId5" imgW="4809915" imgH="286722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702175" y="2179638"/>
                        <a:ext cx="4202113" cy="25066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514070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14249" y="710208"/>
            <a:ext cx="7086143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s-CO" dirty="0" smtClean="0"/>
              <a:t>Solicitudes descargadas en Atención al ciudadano</a:t>
            </a:r>
            <a:endParaRPr lang="es-CO" dirty="0"/>
          </a:p>
        </p:txBody>
      </p:sp>
      <p:sp>
        <p:nvSpPr>
          <p:cNvPr id="6" name="5 CuadroTexto"/>
          <p:cNvSpPr txBox="1"/>
          <p:nvPr/>
        </p:nvSpPr>
        <p:spPr>
          <a:xfrm>
            <a:off x="1600655" y="5229200"/>
            <a:ext cx="5942688" cy="92333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/>
              <a:t>Del total de 123 solicitudes descargadas se encuentran 23 solicitudes respondidas fuera de los términos de respuesta.</a:t>
            </a:r>
          </a:p>
        </p:txBody>
      </p:sp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9044056"/>
              </p:ext>
            </p:extLst>
          </p:nvPr>
        </p:nvGraphicFramePr>
        <p:xfrm>
          <a:off x="2455863" y="2160588"/>
          <a:ext cx="4232275" cy="253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Hoja de cálculo" r:id="rId3" imgW="3848184" imgH="2305129" progId="Excel.Sheet.12">
                  <p:link updateAutomatic="1"/>
                </p:oleObj>
              </mc:Choice>
              <mc:Fallback>
                <p:oleObj name="Hoja de cálculo" r:id="rId3" imgW="3848184" imgH="2305129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55863" y="2160588"/>
                        <a:ext cx="4232275" cy="2536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034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O" dirty="0" smtClean="0"/>
              <a:t>Solicitudes descargadas por dependencia</a:t>
            </a:r>
            <a:endParaRPr lang="es-CO" dirty="0"/>
          </a:p>
        </p:txBody>
      </p:sp>
      <p:sp>
        <p:nvSpPr>
          <p:cNvPr id="5" name="4 CuadroTexto"/>
          <p:cNvSpPr txBox="1"/>
          <p:nvPr/>
        </p:nvSpPr>
        <p:spPr>
          <a:xfrm>
            <a:off x="1600655" y="5662989"/>
            <a:ext cx="5942688" cy="646331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/>
              <a:t> Las </a:t>
            </a:r>
            <a:r>
              <a:rPr lang="es-CO" dirty="0" smtClean="0"/>
              <a:t>dependencias </a:t>
            </a:r>
            <a:r>
              <a:rPr lang="es-CO" dirty="0"/>
              <a:t>que han respondido las solicitudes son </a:t>
            </a:r>
            <a:r>
              <a:rPr lang="es-CO" dirty="0" smtClean="0"/>
              <a:t>Planeación (23)  </a:t>
            </a:r>
            <a:r>
              <a:rPr lang="es-CO" dirty="0"/>
              <a:t>y </a:t>
            </a:r>
            <a:r>
              <a:rPr lang="es-CO" dirty="0" smtClean="0"/>
              <a:t>Ambiente (19).</a:t>
            </a:r>
            <a:endParaRPr lang="es-CO" dirty="0"/>
          </a:p>
        </p:txBody>
      </p:sp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0412177"/>
              </p:ext>
            </p:extLst>
          </p:nvPr>
        </p:nvGraphicFramePr>
        <p:xfrm>
          <a:off x="398463" y="1501775"/>
          <a:ext cx="3871912" cy="3854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0" name="Hoja de cálculo" r:id="rId3" imgW="4257467" imgH="4238612" progId="Excel.Sheet.12">
                  <p:link updateAutomatic="1"/>
                </p:oleObj>
              </mc:Choice>
              <mc:Fallback>
                <p:oleObj name="Hoja de cálculo" r:id="rId3" imgW="4257467" imgH="4238612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8463" y="1501775"/>
                        <a:ext cx="3871912" cy="38544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6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4410720"/>
              </p:ext>
            </p:extLst>
          </p:nvPr>
        </p:nvGraphicFramePr>
        <p:xfrm>
          <a:off x="4947880" y="1484784"/>
          <a:ext cx="3728576" cy="38777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1" name="Hoja de cálculo" r:id="rId5" imgW="4048194" imgH="4210024" progId="Excel.Sheet.12">
                  <p:link updateAutomatic="1"/>
                </p:oleObj>
              </mc:Choice>
              <mc:Fallback>
                <p:oleObj name="Hoja de cálculo" r:id="rId5" imgW="4048194" imgH="421002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947880" y="1484784"/>
                        <a:ext cx="3728576" cy="38777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98964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O" dirty="0" smtClean="0"/>
              <a:t>Solicitudes por descargar por dependencia</a:t>
            </a:r>
            <a:endParaRPr lang="es-CO" dirty="0"/>
          </a:p>
        </p:txBody>
      </p:sp>
      <p:sp>
        <p:nvSpPr>
          <p:cNvPr id="5" name="4 CuadroTexto"/>
          <p:cNvSpPr txBox="1"/>
          <p:nvPr/>
        </p:nvSpPr>
        <p:spPr>
          <a:xfrm>
            <a:off x="1600655" y="5805264"/>
            <a:ext cx="5942688" cy="646331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 smtClean="0"/>
              <a:t>Se </a:t>
            </a:r>
            <a:r>
              <a:rPr lang="es-CO" dirty="0"/>
              <a:t>muestran las solicitudes que </a:t>
            </a:r>
            <a:r>
              <a:rPr lang="es-CO" dirty="0" smtClean="0"/>
              <a:t>están </a:t>
            </a:r>
            <a:r>
              <a:rPr lang="es-CO" dirty="0"/>
              <a:t>pendientes de descargar  por </a:t>
            </a:r>
            <a:r>
              <a:rPr lang="es-CO" dirty="0" smtClean="0"/>
              <a:t>dependencia.</a:t>
            </a:r>
            <a:endParaRPr lang="es-CO" dirty="0"/>
          </a:p>
        </p:txBody>
      </p:sp>
      <p:graphicFrame>
        <p:nvGraphicFramePr>
          <p:cNvPr id="6" name="5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2397027"/>
              </p:ext>
            </p:extLst>
          </p:nvPr>
        </p:nvGraphicFramePr>
        <p:xfrm>
          <a:off x="467544" y="1858794"/>
          <a:ext cx="3700437" cy="38024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2" name="Hoja de cálculo" r:id="rId3" imgW="3800603" imgH="3905224" progId="Excel.Sheet.12">
                  <p:link updateAutomatic="1"/>
                </p:oleObj>
              </mc:Choice>
              <mc:Fallback>
                <p:oleObj name="Hoja de cálculo" r:id="rId3" imgW="3800603" imgH="390522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67544" y="1858794"/>
                        <a:ext cx="3700437" cy="38024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7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0600157"/>
              </p:ext>
            </p:extLst>
          </p:nvPr>
        </p:nvGraphicFramePr>
        <p:xfrm>
          <a:off x="5004049" y="1858679"/>
          <a:ext cx="3719096" cy="38025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3" name="Hoja de cálculo" r:id="rId5" imgW="3819552" imgH="3905224" progId="Excel.Sheet.12">
                  <p:link updateAutomatic="1"/>
                </p:oleObj>
              </mc:Choice>
              <mc:Fallback>
                <p:oleObj name="Hoja de cálculo" r:id="rId5" imgW="3819552" imgH="390522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004049" y="1858679"/>
                        <a:ext cx="3719096" cy="38025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28024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dirty="0"/>
              <a:t>Total de solicitudes por dependencias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2051720" y="5662989"/>
            <a:ext cx="4987569" cy="92333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O" dirty="0"/>
              <a:t>Solicitudes descargadas dentro del término  </a:t>
            </a:r>
            <a:r>
              <a:rPr lang="es-CO" dirty="0" smtClean="0"/>
              <a:t>90</a:t>
            </a:r>
            <a:endParaRPr lang="es-CO" dirty="0"/>
          </a:p>
          <a:p>
            <a:pPr algn="ctr"/>
            <a:r>
              <a:rPr lang="es-CO" dirty="0"/>
              <a:t>Fuera del término  </a:t>
            </a:r>
            <a:r>
              <a:rPr lang="es-CO" dirty="0" smtClean="0"/>
              <a:t>23</a:t>
            </a:r>
            <a:endParaRPr lang="es-CO" dirty="0"/>
          </a:p>
          <a:p>
            <a:pPr algn="ctr"/>
            <a:r>
              <a:rPr lang="es-CO" dirty="0"/>
              <a:t>Sin descargar  </a:t>
            </a:r>
            <a:r>
              <a:rPr lang="es-CO" dirty="0" smtClean="0"/>
              <a:t>11</a:t>
            </a:r>
            <a:endParaRPr lang="es-CO" dirty="0"/>
          </a:p>
        </p:txBody>
      </p:sp>
      <p:graphicFrame>
        <p:nvGraphicFramePr>
          <p:cNvPr id="4" name="3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0712032"/>
              </p:ext>
            </p:extLst>
          </p:nvPr>
        </p:nvGraphicFramePr>
        <p:xfrm>
          <a:off x="336536" y="1577875"/>
          <a:ext cx="8425783" cy="39050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1" name="Hoja de cálculo" r:id="rId3" imgW="8734313" imgH="4048164" progId="Excel.Sheet.12">
                  <p:link updateAutomatic="1"/>
                </p:oleObj>
              </mc:Choice>
              <mc:Fallback>
                <p:oleObj name="Hoja de cálculo" r:id="rId3" imgW="8734313" imgH="4048164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6536" y="1577875"/>
                        <a:ext cx="8425783" cy="39050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40011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CO" dirty="0" smtClean="0"/>
              <a:t>Canales de recepción de las solicitudes</a:t>
            </a:r>
            <a:endParaRPr lang="es-CO" dirty="0"/>
          </a:p>
        </p:txBody>
      </p:sp>
      <p:sp>
        <p:nvSpPr>
          <p:cNvPr id="5" name="4 CuadroTexto"/>
          <p:cNvSpPr txBox="1"/>
          <p:nvPr/>
        </p:nvSpPr>
        <p:spPr>
          <a:xfrm>
            <a:off x="1907704" y="5517232"/>
            <a:ext cx="5302097" cy="646331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s-CO" dirty="0"/>
              <a:t>El mayor número de solicitudes  fueron  recibidas por medio de la ventanilla de correspondencia.</a:t>
            </a:r>
          </a:p>
        </p:txBody>
      </p:sp>
      <p:graphicFrame>
        <p:nvGraphicFramePr>
          <p:cNvPr id="3" name="2 Objeto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8568707"/>
              </p:ext>
            </p:extLst>
          </p:nvPr>
        </p:nvGraphicFramePr>
        <p:xfrm>
          <a:off x="2290763" y="1647825"/>
          <a:ext cx="4562475" cy="356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7" name="Hoja de cálculo" r:id="rId3" imgW="4562324" imgH="3562166" progId="Excel.Sheet.12">
                  <p:link updateAutomatic="1"/>
                </p:oleObj>
              </mc:Choice>
              <mc:Fallback>
                <p:oleObj name="Hoja de cálculo" r:id="rId3" imgW="4562324" imgH="3562166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90763" y="1647825"/>
                        <a:ext cx="4562475" cy="3562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00796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dad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lásico de Office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da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3AA7757CE8EFDA45A578FA4C5A6405F0" ma:contentTypeVersion="2" ma:contentTypeDescription="Crear nuevo documento." ma:contentTypeScope="" ma:versionID="6c8155240fb8928bba6b671ae0667c0d">
  <xsd:schema xmlns:xsd="http://www.w3.org/2001/XMLSchema" xmlns:xs="http://www.w3.org/2001/XMLSchema" xmlns:p="http://schemas.microsoft.com/office/2006/metadata/properties" xmlns:ns2="538ef492-84b6-45ef-a6b6-d404662b89a7" targetNamespace="http://schemas.microsoft.com/office/2006/metadata/properties" ma:root="true" ma:fieldsID="9899d0815ba268b49022c12ae339551a" ns2:_="">
    <xsd:import namespace="538ef492-84b6-45ef-a6b6-d404662b89a7"/>
    <xsd:element name="properties">
      <xsd:complexType>
        <xsd:sequence>
          <xsd:element name="documentManagement">
            <xsd:complexType>
              <xsd:all>
                <xsd:element ref="ns2:Descrip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8ef492-84b6-45ef-a6b6-d404662b89a7" elementFormDefault="qualified">
    <xsd:import namespace="http://schemas.microsoft.com/office/2006/documentManagement/types"/>
    <xsd:import namespace="http://schemas.microsoft.com/office/infopath/2007/PartnerControls"/>
    <xsd:element name="Descripci_x00f3_n" ma:index="8" nillable="true" ma:displayName="Descripción" ma:internalName="Descripci_x00f3_n">
      <xsd:simpleType>
        <xsd:restriction base="dms:Note">
          <xsd:maxLength value="255"/>
        </xsd:restriction>
      </xsd:simpleType>
    </xsd:element>
    <xsd:element name="Fecha" ma:index="9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538ef492-84b6-45ef-a6b6-d404662b89a7">2019</Fecha>
    <Descripci_x00f3_n xmlns="538ef492-84b6-45ef-a6b6-d404662b89a7">Reporte de Estadísticas de PQRSD y F - Marzo 2019</Descripci_x00f3_n>
  </documentManagement>
</p:properties>
</file>

<file path=customXml/itemProps1.xml><?xml version="1.0" encoding="utf-8"?>
<ds:datastoreItem xmlns:ds="http://schemas.openxmlformats.org/officeDocument/2006/customXml" ds:itemID="{B8F06AD8-19EF-4BD2-BEC5-CBD1B3BA8CD4}"/>
</file>

<file path=customXml/itemProps2.xml><?xml version="1.0" encoding="utf-8"?>
<ds:datastoreItem xmlns:ds="http://schemas.openxmlformats.org/officeDocument/2006/customXml" ds:itemID="{85F01B25-E96D-4031-9D17-308483D6247B}"/>
</file>

<file path=customXml/itemProps3.xml><?xml version="1.0" encoding="utf-8"?>
<ds:datastoreItem xmlns:ds="http://schemas.openxmlformats.org/officeDocument/2006/customXml" ds:itemID="{83C2E62B-78F2-4C7A-A345-EEB5CDC5687A}"/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378</TotalTime>
  <Words>152</Words>
  <Application>Microsoft Office PowerPoint</Application>
  <PresentationFormat>Presentación en pantalla (4:3)</PresentationFormat>
  <Paragraphs>17</Paragraphs>
  <Slides>8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Vínculos</vt:lpstr>
      </vt:variant>
      <vt:variant>
        <vt:i4>10</vt:i4>
      </vt:variant>
      <vt:variant>
        <vt:lpstr>Títulos de diapositiva</vt:lpstr>
      </vt:variant>
      <vt:variant>
        <vt:i4>8</vt:i4>
      </vt:variant>
    </vt:vector>
  </HeadingPairs>
  <TitlesOfParts>
    <vt:vector size="19" baseType="lpstr">
      <vt:lpstr>Claridad</vt:lpstr>
      <vt:lpstr>\\ATENCION_CIUDADANO\control$\CONTROL DE  PQRS Y F 2019.xlsx!PQR Felipe![CONTROL DE  PQRS Y F 2019.xlsx]PQR Felipe 15 Gráfico</vt:lpstr>
      <vt:lpstr>\\ATENCION_CIUDADANO\control$\CONTROL DE  PQRS Y F 2019.xlsx!PQR Felipe![CONTROL DE  PQRS Y F 2019.xlsx]PQR Felipe 8 Gráfico</vt:lpstr>
      <vt:lpstr>\\ATENCION_CIUDADANO\control$\CONTROL DE  PQRS Y F 2019.xlsx!PQR Felipe![CONTROL DE  PQRS Y F 2019.xlsx]PQR Felipe 12 Gráfico</vt:lpstr>
      <vt:lpstr>\\ATENCION_CIUDADANO\control$\CONTROL DE  PQRS Y F 2019.xlsx!PQR Felipe![CONTROL DE  PQRS Y F 2019.xlsx]PQR Felipe 2 Gráfico</vt:lpstr>
      <vt:lpstr>\\ATENCION_CIUDADANO\control$\CONTROL DE  PQRS Y F 2019.xlsx!PQR Felipe![CONTROL DE  PQRS Y F 2019.xlsx]PQR Felipe 1 Gráfico</vt:lpstr>
      <vt:lpstr>\\ATENCION_CIUDADANO\control$\CONTROL DE  PQRS Y F 2019.xlsx!PQR Felipe![CONTROL DE  PQRS Y F 2019.xlsx]PQR Felipe 9 Gráfico</vt:lpstr>
      <vt:lpstr>\\ATENCION_CIUDADANO\control$\CONTROL DE  PQRS Y F 2019.xlsx!PQR Felipe![CONTROL DE  PQRS Y F 2019.xlsx]PQR Felipe 6 Gráfico</vt:lpstr>
      <vt:lpstr>\\ATENCION_CIUDADANO\control$\CONTROL DE  PQRS Y F 2019.xlsx!PQR Felipe![CONTROL DE  PQRS Y F 2019.xlsx]PQR Felipe 11 Gráfico</vt:lpstr>
      <vt:lpstr>\\ATENCION_CIUDADANO\control$\CONTROL DE  PQRS Y F 2019.xlsx!PQR Felipe![CONTROL DE  PQRS Y F 2019.xlsx]PQR Felipe 7 Gráfico</vt:lpstr>
      <vt:lpstr>\\ATENCION_CIUDADANO\control$\CONTROL DE  PQRS Y F 2019.xlsx!PQR Felipe![CONTROL DE  PQRS Y F 2019.xlsx]PQR Felipe 13 Gráfico</vt:lpstr>
      <vt:lpstr> REPORTE DE ESTADÍSTICAS de pqrsd y f DE  Las dependencias de la  administración municipal - Marzo de 2019</vt:lpstr>
      <vt:lpstr>Solicitudes recibidas Marzo de 2019</vt:lpstr>
      <vt:lpstr>Tipos de Solicitudes</vt:lpstr>
      <vt:lpstr>Solicitudes descargadas en Atención al ciudadano</vt:lpstr>
      <vt:lpstr>Solicitudes descargadas por dependencia</vt:lpstr>
      <vt:lpstr>Solicitudes por descargar por dependencia</vt:lpstr>
      <vt:lpstr>Total de solicitudes por dependencias</vt:lpstr>
      <vt:lpstr>Canales de recepción de las solicitudes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Reporte de Estadísticas de PQRSD y F - Marzo 2019</dc:title>
  <dc:creator>Familia Sánchez Ovie</dc:creator>
  <cp:lastModifiedBy>sistemas</cp:lastModifiedBy>
  <cp:revision>21</cp:revision>
  <dcterms:created xsi:type="dcterms:W3CDTF">2019-03-27T20:23:11Z</dcterms:created>
  <dcterms:modified xsi:type="dcterms:W3CDTF">2019-05-30T20:19:59Z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0x0101003AA7757CE8EFDA45A578FA4C5A6405F0</vt:lpwstr>
  </property>
</Properties>
</file>