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Picture 2" descr="Resultado de imagen para ALCALDIA DE TOCANCIPA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056" y="5819218"/>
            <a:ext cx="810323" cy="83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Enero.xlsx!Hoja1!%5bIngreso%20de%20Visitantes%20-%20Enero.xlsx%5dHoja1%20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file:///\\admon-08-hp\Users\Admon-08\Desktop\cONTROL\Ingreso%20a%20visitantes%20Edificio%20Blanco%20y%20Casa%20de%20Justicia\Informes\Ingreso%20de%20Visitantes%20-%20Enero.xlsx!Hoja1!F23C5:F31C6" TargetMode="Externa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Enero.xlsx!Hoja1!%5bIngreso%20de%20Visitantes%20-%20Enero.xlsx%5dHoja1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emf"/><Relationship Id="rId5" Type="http://schemas.openxmlformats.org/officeDocument/2006/relationships/oleObject" Target="file:///\\admon-08-hp\Users\Admon-08\Desktop\cONTROL\Ingreso%20a%20visitantes%20Edificio%20Blanco%20y%20Casa%20de%20Justicia\Informes\Ingreso%20de%20Visitantes%20-%20Enero.xlsx!Hoja1!F23C11:F35C13" TargetMode="Externa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Enero.xlsx!Hoja1!%5bIngreso%20de%20Visitantes%20-%20Enero.xlsx%5dHoja1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greso%20de%20visitantes%20internos%20y%20externos%20(Alcald&#237;a%20de%20Tocancip&#225;).xlsx!Hoja1!%5bIngreso%20de%20visitantes%20internos%20y%20externos%20(Alcald&#237;a%20de%20Tocancip&#225;).xlsx%5dHoja1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\\admon-08-hp\Users\Admon-08\Desktop\cONTROL\Ingreso%20a%20visitantes%20Edificio%20Blanco%20y%20Casa%20de%20Justicia\Informes\Ingreso%20de%20Visitantes%20-%20Enero.xlsx!Hoja1!%5bIngreso%20de%20Visitantes%20-%20Enero.xlsx%5dHoja1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7700" y="854906"/>
            <a:ext cx="7848600" cy="2068834"/>
          </a:xfrm>
        </p:spPr>
        <p:txBody>
          <a:bodyPr/>
          <a:lstStyle/>
          <a:p>
            <a:pPr algn="ctr"/>
            <a:r>
              <a:rPr lang="es-CO" sz="3200" dirty="0"/>
              <a:t/>
            </a:r>
            <a:br>
              <a:rPr lang="es-CO" sz="3200" dirty="0"/>
            </a:br>
            <a:r>
              <a:rPr lang="es-CO" sz="3200" dirty="0"/>
              <a:t>INGRESO DE VISITANTES a  Las dependencias de la  administración municipal - enero de 2019</a:t>
            </a:r>
          </a:p>
        </p:txBody>
      </p:sp>
      <p:pic>
        <p:nvPicPr>
          <p:cNvPr id="5122" name="Picture 2" descr="Resultado de imagen para ALCALDIA DE TOCANCIP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598" y="3683720"/>
            <a:ext cx="6463248" cy="282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744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dirty="0"/>
              <a:t>Ingreso de visitantes  Enero de 2019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039720" y="2626246"/>
            <a:ext cx="3326770" cy="159484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 Durante el mes de Enero de 2019 ingresaron a las diferentes oficinas que componen la Administración Municipal, 5.328 ciudadanos.</a:t>
            </a:r>
          </a:p>
        </p:txBody>
      </p:sp>
      <p:graphicFrame>
        <p:nvGraphicFramePr>
          <p:cNvPr id="7" name="6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6545315"/>
              </p:ext>
            </p:extLst>
          </p:nvPr>
        </p:nvGraphicFramePr>
        <p:xfrm>
          <a:off x="683568" y="2053798"/>
          <a:ext cx="2849880" cy="2776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Worksheet" r:id="rId3" imgW="2590892" imgH="2524149" progId="Excel.Sheet.12">
                  <p:link updateAutomatic="1"/>
                </p:oleObj>
              </mc:Choice>
              <mc:Fallback>
                <p:oleObj name="Worksheet" r:id="rId3" imgW="2590892" imgH="2524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3568" y="2053798"/>
                        <a:ext cx="2849880" cy="2776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7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3408398"/>
              </p:ext>
            </p:extLst>
          </p:nvPr>
        </p:nvGraphicFramePr>
        <p:xfrm>
          <a:off x="3203848" y="5229200"/>
          <a:ext cx="2673858" cy="1106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Worksheet" r:id="rId5" imgW="2209736" imgH="914535" progId="Excel.Sheet.12">
                  <p:link updateAutomatic="1"/>
                </p:oleObj>
              </mc:Choice>
              <mc:Fallback>
                <p:oleObj name="Worksheet" r:id="rId5" imgW="2209736" imgH="914535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03848" y="5229200"/>
                        <a:ext cx="2673858" cy="11064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283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/>
              <a:t>Evaluación del Servicio</a:t>
            </a:r>
          </a:p>
        </p:txBody>
      </p:sp>
      <p:graphicFrame>
        <p:nvGraphicFramePr>
          <p:cNvPr id="8" name="7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3502322"/>
              </p:ext>
            </p:extLst>
          </p:nvPr>
        </p:nvGraphicFramePr>
        <p:xfrm>
          <a:off x="1704181" y="1628800"/>
          <a:ext cx="5735638" cy="266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Worksheet" r:id="rId3" imgW="5410155" imgH="2514701" progId="Excel.Sheet.12">
                  <p:link updateAutomatic="1"/>
                </p:oleObj>
              </mc:Choice>
              <mc:Fallback>
                <p:oleObj name="Worksheet" r:id="rId3" imgW="5410155" imgH="251470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04181" y="1628800"/>
                        <a:ext cx="5735638" cy="2667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9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6571511"/>
              </p:ext>
            </p:extLst>
          </p:nvPr>
        </p:nvGraphicFramePr>
        <p:xfrm>
          <a:off x="2156936" y="4725144"/>
          <a:ext cx="4830128" cy="1844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Worksheet" r:id="rId5" imgW="4391128" imgH="1676288" progId="Excel.Sheet.12">
                  <p:link updateAutomatic="1"/>
                </p:oleObj>
              </mc:Choice>
              <mc:Fallback>
                <p:oleObj name="Worksheet" r:id="rId5" imgW="4391128" imgH="167628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56936" y="4725144"/>
                        <a:ext cx="4830128" cy="18440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1407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/>
              <a:t>Ingreso de visitantes por dependencias</a:t>
            </a:r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575792"/>
              </p:ext>
            </p:extLst>
          </p:nvPr>
        </p:nvGraphicFramePr>
        <p:xfrm>
          <a:off x="2120900" y="1479550"/>
          <a:ext cx="4872038" cy="402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Worksheet" r:id="rId3" imgW="4429190" imgH="3657600" progId="Excel.Sheet.12">
                  <p:link updateAutomatic="1"/>
                </p:oleObj>
              </mc:Choice>
              <mc:Fallback>
                <p:oleObj name="Worksheet" r:id="rId3" imgW="4429190" imgH="36576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0900" y="1479550"/>
                        <a:ext cx="4872038" cy="4024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1600655" y="5718320"/>
            <a:ext cx="5942688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Las Secretarías en donde se registra mayor cantidad de ciudadanos atendidos son: Planeación, Jurídica, Educación y Despacho.</a:t>
            </a:r>
          </a:p>
        </p:txBody>
      </p:sp>
    </p:spTree>
    <p:extLst>
      <p:ext uri="{BB962C8B-B14F-4D97-AF65-F5344CB8AC3E}">
        <p14:creationId xmlns:p14="http://schemas.microsoft.com/office/powerpoint/2010/main" val="31034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/>
              <a:t>Calificación del servicio ofrecido por dependencias</a:t>
            </a:r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6035901"/>
              </p:ext>
            </p:extLst>
          </p:nvPr>
        </p:nvGraphicFramePr>
        <p:xfrm>
          <a:off x="114300" y="1631950"/>
          <a:ext cx="8915400" cy="324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Worksheet" r:id="rId3" imgW="9877406" imgH="3590926" progId="Excel.Sheet.12">
                  <p:link updateAutomatic="1"/>
                </p:oleObj>
              </mc:Choice>
              <mc:Fallback>
                <p:oleObj name="Worksheet" r:id="rId3" imgW="9877406" imgH="359092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4300" y="1631950"/>
                        <a:ext cx="8915400" cy="3241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1600655" y="5373216"/>
            <a:ext cx="5942688" cy="646331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 Las secretarías con mayor cantidad </a:t>
            </a:r>
            <a:r>
              <a:rPr lang="es-CO" dirty="0" smtClean="0"/>
              <a:t>de </a:t>
            </a:r>
            <a:r>
              <a:rPr lang="es-CO" dirty="0"/>
              <a:t>calificación excelente en el servicio son: Educación y Salud.</a:t>
            </a:r>
          </a:p>
        </p:txBody>
      </p:sp>
    </p:spTree>
    <p:extLst>
      <p:ext uri="{BB962C8B-B14F-4D97-AF65-F5344CB8AC3E}">
        <p14:creationId xmlns:p14="http://schemas.microsoft.com/office/powerpoint/2010/main" val="1749855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dirty="0"/>
              <a:t>Porcentaje de evaluación del servicio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9143442"/>
              </p:ext>
            </p:extLst>
          </p:nvPr>
        </p:nvGraphicFramePr>
        <p:xfrm>
          <a:off x="112713" y="1954758"/>
          <a:ext cx="8916987" cy="334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name="Worksheet" r:id="rId3" imgW="9591809" imgH="3600374" progId="Excel.Sheet.12">
                  <p:link updateAutomatic="1"/>
                </p:oleObj>
              </mc:Choice>
              <mc:Fallback>
                <p:oleObj name="Worksheet" r:id="rId3" imgW="9591809" imgH="360037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2713" y="1954758"/>
                        <a:ext cx="8916987" cy="3346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00796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dad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da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2019</Fecha>
    <Descripci_x00f3_n xmlns="538ef492-84b6-45ef-a6b6-d404662b89a7">Reporte de ingreso a visitantes - Enero 2019</Descripci_x00f3_n>
  </documentManagement>
</p:properties>
</file>

<file path=customXml/itemProps1.xml><?xml version="1.0" encoding="utf-8"?>
<ds:datastoreItem xmlns:ds="http://schemas.openxmlformats.org/officeDocument/2006/customXml" ds:itemID="{1EB23A34-2CCC-47F2-B201-D89989075D7E}"/>
</file>

<file path=customXml/itemProps2.xml><?xml version="1.0" encoding="utf-8"?>
<ds:datastoreItem xmlns:ds="http://schemas.openxmlformats.org/officeDocument/2006/customXml" ds:itemID="{7DE578E1-4C9F-4889-86E4-72377C928AFA}"/>
</file>

<file path=customXml/itemProps3.xml><?xml version="1.0" encoding="utf-8"?>
<ds:datastoreItem xmlns:ds="http://schemas.openxmlformats.org/officeDocument/2006/customXml" ds:itemID="{E0CAC469-4F63-4FDA-8F11-D31334E8DD98}"/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152</TotalTime>
  <Words>86</Words>
  <Application>Microsoft Office PowerPoint</Application>
  <PresentationFormat>Presentación en pantalla (4:3)</PresentationFormat>
  <Paragraphs>9</Paragraphs>
  <Slides>6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Vínculos</vt:lpstr>
      </vt:variant>
      <vt:variant>
        <vt:i4>7</vt:i4>
      </vt:variant>
      <vt:variant>
        <vt:lpstr>Títulos de diapositiva</vt:lpstr>
      </vt:variant>
      <vt:variant>
        <vt:i4>6</vt:i4>
      </vt:variant>
    </vt:vector>
  </HeadingPairs>
  <TitlesOfParts>
    <vt:vector size="14" baseType="lpstr">
      <vt:lpstr>Claridad</vt:lpstr>
      <vt:lpstr>\\admon-08-hp\Users\Admon-08\Desktop\cONTROL\Ingreso a visitantes Edificio Blanco y Casa de Justicia\Informes\Ingreso de Visitantes - Enero.xlsx!Hoja1![Ingreso de Visitantes - Enero.xlsx]Hoja1 3 Gráfico</vt:lpstr>
      <vt:lpstr>\\admon-08-hp\Users\Admon-08\Desktop\cONTROL\Ingreso a visitantes Edificio Blanco y Casa de Justicia\Informes\Ingreso de Visitantes - Enero.xlsx!Hoja1!F23C5:F31C6</vt:lpstr>
      <vt:lpstr>\\admon-08-hp\Users\Admon-08\Desktop\cONTROL\Ingreso a visitantes Edificio Blanco y Casa de Justicia\Informes\Ingreso de Visitantes - Enero.xlsx!Hoja1![Ingreso de Visitantes - Enero.xlsx]Hoja1 4 Gráfico</vt:lpstr>
      <vt:lpstr>\\admon-08-hp\Users\Admon-08\Desktop\cONTROL\Ingreso a visitantes Edificio Blanco y Casa de Justicia\Informes\Ingreso de Visitantes - Enero.xlsx!Hoja1!F23C11:F35C13</vt:lpstr>
      <vt:lpstr>\\admon-08-hp\Users\Admon-08\Desktop\cONTROL\Ingreso a visitantes Edificio Blanco y Casa de Justicia\Informes\Ingreso de Visitantes - Enero.xlsx!Hoja1![Ingreso de Visitantes - Enero.xlsx]Hoja1 5 Gráfico</vt:lpstr>
      <vt:lpstr>\\admon-08-hp\Users\Admon-08\Desktop\cONTROL\Ingreso a visitantes Edificio Blanco y Casa de Justicia\Ingreso de visitantes internos y externos (Alcaldía de Tocancipá).xlsx!Hoja1![Ingreso de visitantes internos y externos (Alcaldía de Tocancipá).xlsx]Hoja1 6 Gráfico</vt:lpstr>
      <vt:lpstr>\\admon-08-hp\Users\Admon-08\Desktop\cONTROL\Ingreso a visitantes Edificio Blanco y Casa de Justicia\Informes\Ingreso de Visitantes - Enero.xlsx!Hoja1![Ingreso de Visitantes - Enero.xlsx]Hoja1 7 Gráfico</vt:lpstr>
      <vt:lpstr> INGRESO DE VISITANTES a  Las dependencias de la  administración municipal - enero de 2019</vt:lpstr>
      <vt:lpstr>Ingreso de visitantes  Enero de 2019</vt:lpstr>
      <vt:lpstr>Evaluación del Servicio</vt:lpstr>
      <vt:lpstr>Ingreso de visitantes por dependencias</vt:lpstr>
      <vt:lpstr>Calificación del servicio ofrecido por dependencias</vt:lpstr>
      <vt:lpstr>Porcentaje de evaluación del servicio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Reporte de ingreso a visitantes - Enero 2019</dc:title>
  <dc:creator>Familia Sánchez Ovie</dc:creator>
  <cp:lastModifiedBy>sistemas</cp:lastModifiedBy>
  <cp:revision>12</cp:revision>
  <dcterms:created xsi:type="dcterms:W3CDTF">2019-03-27T20:23:11Z</dcterms:created>
  <dcterms:modified xsi:type="dcterms:W3CDTF">2019-05-30T20:22:07Z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