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Picture 2" descr="Resultado de imagen para ALCALDIA DE TOCANCIPA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056" y="5819218"/>
            <a:ext cx="810323" cy="83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%5bIngreso%20de%20Visitantes%20-%20Febrero.xlsx%5dHoja1%20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F23C5:F31C6" TargetMode="Externa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%5bIngreso%20de%20Visitantes%20-%20Febrero.xlsx%5dHoja1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F23C11:F35C13" TargetMode="Externa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%5bIngreso%20de%20Visitantes%20-%20Febrero.xlsx%5dHoja1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%5bIngreso%20de%20Visitantes%20-%20Febrero.xlsx%5dHoja1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Febrero.xlsx!Hoja1!%5bIngreso%20de%20Visitantes%20-%20Febrero.xlsx%5dHoja1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1922" y="1052736"/>
            <a:ext cx="7848600" cy="1582972"/>
          </a:xfrm>
        </p:spPr>
        <p:txBody>
          <a:bodyPr/>
          <a:lstStyle/>
          <a:p>
            <a:pPr algn="ctr"/>
            <a:r>
              <a:rPr lang="es-CO" sz="3100" dirty="0" smtClean="0"/>
              <a:t>INGRESO </a:t>
            </a:r>
            <a:r>
              <a:rPr lang="es-CO" sz="3100" dirty="0"/>
              <a:t>DE VISITANTES a  Las dependencias de la  administración municipal - </a:t>
            </a:r>
            <a:r>
              <a:rPr lang="es-CO" sz="3100" dirty="0" smtClean="0"/>
              <a:t>Febrero </a:t>
            </a:r>
            <a:r>
              <a:rPr lang="es-CO" sz="3100" dirty="0"/>
              <a:t>de 2019</a:t>
            </a:r>
          </a:p>
        </p:txBody>
      </p:sp>
      <p:pic>
        <p:nvPicPr>
          <p:cNvPr id="5122" name="Picture 2" descr="Resultado de imagen para ALCALDIA DE TOCANCIP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98" y="3683720"/>
            <a:ext cx="6463248" cy="28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74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/>
              <a:t>Ingreso de visitantes  </a:t>
            </a:r>
            <a:r>
              <a:rPr lang="es-CO" dirty="0" smtClean="0"/>
              <a:t>Febrero </a:t>
            </a:r>
            <a:r>
              <a:rPr lang="es-CO" dirty="0"/>
              <a:t>de 2019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039720" y="2626246"/>
            <a:ext cx="3326770" cy="147732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 Durante el mes de </a:t>
            </a:r>
            <a:r>
              <a:rPr lang="es-CO" dirty="0" smtClean="0"/>
              <a:t>Febrero </a:t>
            </a:r>
            <a:r>
              <a:rPr lang="es-CO" dirty="0"/>
              <a:t>de 2019 ingresaron a las diferentes oficinas que componen la Administración Municipal, </a:t>
            </a:r>
            <a:r>
              <a:rPr lang="es-CO" dirty="0" smtClean="0"/>
              <a:t>6.255 </a:t>
            </a:r>
            <a:r>
              <a:rPr lang="es-CO" dirty="0"/>
              <a:t>ciudadanos.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71896"/>
              </p:ext>
            </p:extLst>
          </p:nvPr>
        </p:nvGraphicFramePr>
        <p:xfrm>
          <a:off x="838200" y="1990725"/>
          <a:ext cx="2800350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Hoja de cálculo" r:id="rId3" imgW="2800555" imgH="2524164" progId="Excel.Sheet.12">
                  <p:link updateAutomatic="1"/>
                </p:oleObj>
              </mc:Choice>
              <mc:Fallback>
                <p:oleObj name="Hoja de cálculo" r:id="rId3" imgW="2800555" imgH="25241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0" y="1990725"/>
                        <a:ext cx="2800350" cy="2524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3259889"/>
              </p:ext>
            </p:extLst>
          </p:nvPr>
        </p:nvGraphicFramePr>
        <p:xfrm>
          <a:off x="3275856" y="5157192"/>
          <a:ext cx="2520280" cy="952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Hoja de cálculo" r:id="rId5" imgW="2419484" imgH="914400" progId="Excel.Sheet.12">
                  <p:link updateAutomatic="1"/>
                </p:oleObj>
              </mc:Choice>
              <mc:Fallback>
                <p:oleObj name="Hoja de cálculo" r:id="rId5" imgW="2419484" imgH="9144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75856" y="5157192"/>
                        <a:ext cx="2520280" cy="9525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8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/>
              <a:t>Evaluación del Servicio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789176"/>
              </p:ext>
            </p:extLst>
          </p:nvPr>
        </p:nvGraphicFramePr>
        <p:xfrm>
          <a:off x="1187624" y="1700808"/>
          <a:ext cx="6772275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Hoja de cálculo" r:id="rId3" imgW="6772114" imgH="2524164" progId="Excel.Sheet.12">
                  <p:link updateAutomatic="1"/>
                </p:oleObj>
              </mc:Choice>
              <mc:Fallback>
                <p:oleObj name="Hoja de cálculo" r:id="rId3" imgW="6772114" imgH="25241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624" y="1700808"/>
                        <a:ext cx="6772275" cy="2524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4946087"/>
              </p:ext>
            </p:extLst>
          </p:nvPr>
        </p:nvGraphicFramePr>
        <p:xfrm>
          <a:off x="1835696" y="4725144"/>
          <a:ext cx="5743575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Hoja de cálculo" r:id="rId5" imgW="5743433" imgH="1676610" progId="Excel.Sheet.12">
                  <p:link updateAutomatic="1"/>
                </p:oleObj>
              </mc:Choice>
              <mc:Fallback>
                <p:oleObj name="Hoja de cálculo" r:id="rId5" imgW="5743433" imgH="167661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35696" y="4725144"/>
                        <a:ext cx="5743575" cy="167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14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Ingreso de visitantes por dependencias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00655" y="5718320"/>
            <a:ext cx="5942688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Las Secretarías en donde se registra mayor cantidad de ciudadanos atendidos son: Planeación, </a:t>
            </a:r>
            <a:r>
              <a:rPr lang="es-CO" dirty="0" smtClean="0"/>
              <a:t>Educación, Hacienda </a:t>
            </a:r>
            <a:r>
              <a:rPr lang="es-CO" dirty="0"/>
              <a:t>y Despacho.</a:t>
            </a: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2731444"/>
              </p:ext>
            </p:extLst>
          </p:nvPr>
        </p:nvGraphicFramePr>
        <p:xfrm>
          <a:off x="2308225" y="1617663"/>
          <a:ext cx="4527550" cy="362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Hoja de cálculo" r:id="rId3" imgW="4527698" imgH="3622450" progId="Excel.Sheet.12">
                  <p:link updateAutomatic="1"/>
                </p:oleObj>
              </mc:Choice>
              <mc:Fallback>
                <p:oleObj name="Hoja de cálculo" r:id="rId3" imgW="4527698" imgH="362245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08225" y="1617663"/>
                        <a:ext cx="4527550" cy="3622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3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Calificación del servicio ofrecido por dependencias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600655" y="5373216"/>
            <a:ext cx="5942688" cy="646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Las </a:t>
            </a:r>
            <a:r>
              <a:rPr lang="es-CO" dirty="0"/>
              <a:t>secretarías con mayor cantidad </a:t>
            </a:r>
            <a:r>
              <a:rPr lang="es-CO" dirty="0" smtClean="0"/>
              <a:t>de </a:t>
            </a:r>
            <a:r>
              <a:rPr lang="es-CO" dirty="0"/>
              <a:t>calificación excelente en el servicio son: Educación y Salud.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6981360"/>
              </p:ext>
            </p:extLst>
          </p:nvPr>
        </p:nvGraphicFramePr>
        <p:xfrm>
          <a:off x="109423" y="1804343"/>
          <a:ext cx="8925154" cy="3249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Hoja de cálculo" r:id="rId3" imgW="9889218" imgH="3599769" progId="Excel.Sheet.12">
                  <p:link updateAutomatic="1"/>
                </p:oleObj>
              </mc:Choice>
              <mc:Fallback>
                <p:oleObj name="Hoja de cálculo" r:id="rId3" imgW="9889218" imgH="359976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9423" y="1804343"/>
                        <a:ext cx="8925154" cy="3249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985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Porcentaje de evaluación del servicio</a:t>
            </a: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396712"/>
              </p:ext>
            </p:extLst>
          </p:nvPr>
        </p:nvGraphicFramePr>
        <p:xfrm>
          <a:off x="115888" y="2000250"/>
          <a:ext cx="8910637" cy="285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Hoja de cálculo" r:id="rId3" imgW="11201379" imgH="3590754" progId="Excel.Sheet.12">
                  <p:link updateAutomatic="1"/>
                </p:oleObj>
              </mc:Choice>
              <mc:Fallback>
                <p:oleObj name="Hoja de cálculo" r:id="rId3" imgW="11201379" imgH="359075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5888" y="2000250"/>
                        <a:ext cx="8910637" cy="2855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007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2019</Fecha>
    <Descripci_x00f3_n xmlns="538ef492-84b6-45ef-a6b6-d404662b89a7">Reporte de ingreso a visitantes - Febrero 2019</Descripci_x00f3_n>
  </documentManagement>
</p:properties>
</file>

<file path=customXml/itemProps1.xml><?xml version="1.0" encoding="utf-8"?>
<ds:datastoreItem xmlns:ds="http://schemas.openxmlformats.org/officeDocument/2006/customXml" ds:itemID="{E619D929-15CF-41AC-AC21-89A8826CFDEC}"/>
</file>

<file path=customXml/itemProps2.xml><?xml version="1.0" encoding="utf-8"?>
<ds:datastoreItem xmlns:ds="http://schemas.openxmlformats.org/officeDocument/2006/customXml" ds:itemID="{3FC9AE91-BAF0-4096-87C1-C32D51294987}"/>
</file>

<file path=customXml/itemProps3.xml><?xml version="1.0" encoding="utf-8"?>
<ds:datastoreItem xmlns:ds="http://schemas.openxmlformats.org/officeDocument/2006/customXml" ds:itemID="{3E70C436-566A-40B6-A8C2-916A77C42341}"/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166</TotalTime>
  <Words>99</Words>
  <Application>Microsoft Office PowerPoint</Application>
  <PresentationFormat>Presentación en pantalla (4:3)</PresentationFormat>
  <Paragraphs>9</Paragraphs>
  <Slides>6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Vínculos</vt:lpstr>
      </vt:variant>
      <vt:variant>
        <vt:i4>7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Claridad</vt:lpstr>
      <vt:lpstr>\\admon-08-hp\Users\Admon-08\Desktop\cONTROL\Ingreso a visitantes Edificio Blanco y Casa de Justicia\Informes\Ingreso de Visitantes - Febrero.xlsx!Hoja1![Ingreso de Visitantes - Febrero.xlsx]Hoja1 3 Gráfico</vt:lpstr>
      <vt:lpstr>\\admon-08-hp\Users\Admon-08\Desktop\cONTROL\Ingreso a visitantes Edificio Blanco y Casa de Justicia\Informes\Ingreso de Visitantes - Febrero.xlsx!Hoja1!F23C5:F31C6</vt:lpstr>
      <vt:lpstr>\\admon-08-hp\Users\Admon-08\Desktop\cONTROL\Ingreso a visitantes Edificio Blanco y Casa de Justicia\Informes\Ingreso de Visitantes - Febrero.xlsx!Hoja1![Ingreso de Visitantes - Febrero.xlsx]Hoja1 4 Gráfico</vt:lpstr>
      <vt:lpstr>\\admon-08-hp\Users\Admon-08\Desktop\cONTROL\Ingreso a visitantes Edificio Blanco y Casa de Justicia\Informes\Ingreso de Visitantes - Febrero.xlsx!Hoja1!F23C11:F35C13</vt:lpstr>
      <vt:lpstr>\\admon-08-hp\Users\Admon-08\Desktop\cONTROL\Ingreso a visitantes Edificio Blanco y Casa de Justicia\Informes\Ingreso de Visitantes - Febrero.xlsx!Hoja1![Ingreso de Visitantes - Febrero.xlsx]Hoja1 5 Gráfico</vt:lpstr>
      <vt:lpstr>\\admon-08-hp\Users\Admon-08\Desktop\cONTROL\Ingreso a visitantes Edificio Blanco y Casa de Justicia\Informes\Ingreso de Visitantes - Febrero.xlsx!Hoja1![Ingreso de Visitantes - Febrero.xlsx]Hoja1 6 Gráfico</vt:lpstr>
      <vt:lpstr>\\admon-08-hp\Users\Admon-08\Desktop\cONTROL\Ingreso a visitantes Edificio Blanco y Casa de Justicia\Informes\Ingreso de Visitantes - Febrero.xlsx!Hoja1![Ingreso de Visitantes - Febrero.xlsx]Hoja1 7 Gráfico</vt:lpstr>
      <vt:lpstr>INGRESO DE VISITANTES a  Las dependencias de la  administración municipal - Febrero de 2019</vt:lpstr>
      <vt:lpstr>Ingreso de visitantes  Febrero de 2019</vt:lpstr>
      <vt:lpstr>Evaluación del Servicio</vt:lpstr>
      <vt:lpstr>Ingreso de visitantes por dependencias</vt:lpstr>
      <vt:lpstr>Calificación del servicio ofrecido por dependencias</vt:lpstr>
      <vt:lpstr>Porcentaje de evaluación del servicio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 de ingreso a visitantes - Febrero 2019</dc:title>
  <dc:creator>Familia Sánchez Ovie</dc:creator>
  <cp:lastModifiedBy>sistemas</cp:lastModifiedBy>
  <cp:revision>16</cp:revision>
  <dcterms:created xsi:type="dcterms:W3CDTF">2019-03-27T20:23:11Z</dcterms:created>
  <dcterms:modified xsi:type="dcterms:W3CDTF">2019-05-30T20:23:43Z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