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pic>
        <p:nvPicPr>
          <p:cNvPr id="7" name="Picture 2" descr="Resultado de imagen para ALCALDIA DE TOCANCIPA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056" y="5819218"/>
            <a:ext cx="810323" cy="834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Ingreso%20a%20visitantes%20Edificio%20Blanco%20y%20Casa%20de%20Justicia\Informes\Ingreso%20de%20Visitantes%20-%20Marzo.xlsx!Hoja1!%5bIngreso%20de%20Visitantes%20-%20Marzo.xlsx%5dHoja1%203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emf"/><Relationship Id="rId5" Type="http://schemas.openxmlformats.org/officeDocument/2006/relationships/oleObject" Target="file:///\\ATENCION_CIUDADANO\control$\Ingreso%20a%20visitantes%20Edificio%20Blanco%20y%20Casa%20de%20Justicia\Informes\Ingreso%20de%20Visitantes%20-%20Marzo.xlsx!Hoja1!F23C5:F31C6" TargetMode="Externa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Ingreso%20a%20visitantes%20Edificio%20Blanco%20y%20Casa%20de%20Justicia\Informes\Ingreso%20de%20Visitantes%20-%20Marzo.xlsx!Hoja1!%5bIngreso%20de%20Visitantes%20-%20Marzo.xlsx%5dHoja1%204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emf"/><Relationship Id="rId5" Type="http://schemas.openxmlformats.org/officeDocument/2006/relationships/oleObject" Target="file:///\\ATENCION_CIUDADANO\control$\Ingreso%20a%20visitantes%20Edificio%20Blanco%20y%20Casa%20de%20Justicia\Informes\Ingreso%20de%20Visitantes%20-%20Marzo.xlsx!Hoja1!F23C11:F35C13" TargetMode="External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Ingreso%20a%20visitantes%20Edificio%20Blanco%20y%20Casa%20de%20Justicia\Informes\Ingreso%20de%20Visitantes%20-%20Marzo.xlsx!Hoja1!%5bIngreso%20de%20Visitantes%20-%20Marzo.xlsx%5dHoja1%205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Ingreso%20a%20visitantes%20Edificio%20Blanco%20y%20Casa%20de%20Justicia\Informes\Ingreso%20de%20Visitantes%20-%20Marzo.xlsx!Hoja1!%5bIngreso%20de%20Visitantes%20-%20Marzo.xlsx%5dHoja1%206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Ingreso%20a%20visitantes%20Edificio%20Blanco%20y%20Casa%20de%20Justicia\Informes\Ingreso%20de%20Visitantes%20-%20Marzo.xlsx!Hoja1!%5bIngreso%20de%20Visitantes%20-%20Marzo.xlsx%5dHoja1%207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1922" y="1052736"/>
            <a:ext cx="7848600" cy="1582972"/>
          </a:xfrm>
        </p:spPr>
        <p:txBody>
          <a:bodyPr/>
          <a:lstStyle/>
          <a:p>
            <a:pPr algn="ctr"/>
            <a:r>
              <a:rPr lang="es-CO" sz="3100" dirty="0" smtClean="0"/>
              <a:t>INGRESO </a:t>
            </a:r>
            <a:r>
              <a:rPr lang="es-CO" sz="3100" dirty="0"/>
              <a:t>DE VISITANTES a  Las dependencias de la  administración municipal - </a:t>
            </a:r>
            <a:r>
              <a:rPr lang="es-CO" sz="3100" dirty="0" smtClean="0"/>
              <a:t>MARZO </a:t>
            </a:r>
            <a:r>
              <a:rPr lang="es-CO" sz="3100" dirty="0"/>
              <a:t>de 2019</a:t>
            </a:r>
          </a:p>
        </p:txBody>
      </p:sp>
      <p:pic>
        <p:nvPicPr>
          <p:cNvPr id="5122" name="Picture 2" descr="Resultado de imagen para ALCALDIA DE TOCANCIP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598" y="3683720"/>
            <a:ext cx="6463248" cy="282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744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dirty="0"/>
              <a:t>Ingreso de visitantes  </a:t>
            </a:r>
            <a:r>
              <a:rPr lang="es-CO" dirty="0" smtClean="0"/>
              <a:t>Marzo </a:t>
            </a:r>
            <a:r>
              <a:rPr lang="es-CO" dirty="0"/>
              <a:t>de 2019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039720" y="2626246"/>
            <a:ext cx="3326770" cy="147732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 Durante el mes de </a:t>
            </a:r>
            <a:r>
              <a:rPr lang="es-CO" dirty="0" smtClean="0"/>
              <a:t>Marzo </a:t>
            </a:r>
            <a:r>
              <a:rPr lang="es-CO" dirty="0"/>
              <a:t>de 2019 ingresaron a las diferentes oficinas que componen la Administración Municipal, </a:t>
            </a:r>
            <a:r>
              <a:rPr lang="es-CO" dirty="0" smtClean="0"/>
              <a:t>4.257 </a:t>
            </a:r>
            <a:r>
              <a:rPr lang="es-CO" dirty="0"/>
              <a:t>ciudadanos.</a:t>
            </a:r>
          </a:p>
        </p:txBody>
      </p:sp>
      <p:graphicFrame>
        <p:nvGraphicFramePr>
          <p:cNvPr id="5" name="4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4885199"/>
              </p:ext>
            </p:extLst>
          </p:nvPr>
        </p:nvGraphicFramePr>
        <p:xfrm>
          <a:off x="1547664" y="2102847"/>
          <a:ext cx="2800350" cy="2524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name="Hoja de cálculo" r:id="rId3" imgW="2800555" imgH="2524164" progId="Excel.Sheet.12">
                  <p:link updateAutomatic="1"/>
                </p:oleObj>
              </mc:Choice>
              <mc:Fallback>
                <p:oleObj name="Hoja de cálculo" r:id="rId3" imgW="2800555" imgH="252416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47664" y="2102847"/>
                        <a:ext cx="2800350" cy="2524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6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2810478"/>
              </p:ext>
            </p:extLst>
          </p:nvPr>
        </p:nvGraphicFramePr>
        <p:xfrm>
          <a:off x="3347864" y="5085184"/>
          <a:ext cx="2609871" cy="986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6" name="Hoja de cálculo" r:id="rId5" imgW="2419484" imgH="914400" progId="Excel.Sheet.12">
                  <p:link updateAutomatic="1"/>
                </p:oleObj>
              </mc:Choice>
              <mc:Fallback>
                <p:oleObj name="Hoja de cálculo" r:id="rId5" imgW="2419484" imgH="9144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347864" y="5085184"/>
                        <a:ext cx="2609871" cy="9864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2833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/>
              <a:t>Evaluación del Servicio</a:t>
            </a:r>
          </a:p>
        </p:txBody>
      </p:sp>
      <p:graphicFrame>
        <p:nvGraphicFramePr>
          <p:cNvPr id="5" name="4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5545647"/>
              </p:ext>
            </p:extLst>
          </p:nvPr>
        </p:nvGraphicFramePr>
        <p:xfrm>
          <a:off x="1115616" y="1628800"/>
          <a:ext cx="6772275" cy="2524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Hoja de cálculo" r:id="rId3" imgW="6772114" imgH="2524164" progId="Excel.Sheet.12">
                  <p:link updateAutomatic="1"/>
                </p:oleObj>
              </mc:Choice>
              <mc:Fallback>
                <p:oleObj name="Hoja de cálculo" r:id="rId3" imgW="6772114" imgH="252416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15616" y="1628800"/>
                        <a:ext cx="6772275" cy="2524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7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0670265"/>
              </p:ext>
            </p:extLst>
          </p:nvPr>
        </p:nvGraphicFramePr>
        <p:xfrm>
          <a:off x="1691680" y="4653136"/>
          <a:ext cx="5743575" cy="167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Hoja de cálculo" r:id="rId5" imgW="5743433" imgH="1676610" progId="Excel.Sheet.12">
                  <p:link updateAutomatic="1"/>
                </p:oleObj>
              </mc:Choice>
              <mc:Fallback>
                <p:oleObj name="Hoja de cálculo" r:id="rId5" imgW="5743433" imgH="167661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91680" y="4653136"/>
                        <a:ext cx="5743575" cy="1676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1407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O" dirty="0"/>
              <a:t>Ingreso de visitantes por dependencias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600655" y="5718320"/>
            <a:ext cx="5942688" cy="92333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Las Secretarías en donde se registra mayor cantidad de ciudadanos atendidos son: Planeación, </a:t>
            </a:r>
            <a:r>
              <a:rPr lang="es-CO" dirty="0" err="1" smtClean="0"/>
              <a:t>Sisben</a:t>
            </a:r>
            <a:r>
              <a:rPr lang="es-CO" dirty="0" smtClean="0"/>
              <a:t>, Salud, Educación </a:t>
            </a:r>
            <a:r>
              <a:rPr lang="es-CO" dirty="0"/>
              <a:t>y Despacho.</a:t>
            </a:r>
          </a:p>
        </p:txBody>
      </p:sp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2281261"/>
              </p:ext>
            </p:extLst>
          </p:nvPr>
        </p:nvGraphicFramePr>
        <p:xfrm>
          <a:off x="2024010" y="1475535"/>
          <a:ext cx="5065038" cy="40413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Hoja de cálculo" r:id="rId3" imgW="4524427" imgH="3610093" progId="Excel.Sheet.12">
                  <p:link updateAutomatic="1"/>
                </p:oleObj>
              </mc:Choice>
              <mc:Fallback>
                <p:oleObj name="Hoja de cálculo" r:id="rId3" imgW="4524427" imgH="3610093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24010" y="1475535"/>
                        <a:ext cx="5065038" cy="40413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34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O" dirty="0"/>
              <a:t>Calificación del servicio ofrecido por dependencias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600655" y="5373216"/>
            <a:ext cx="5942688" cy="92333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Las </a:t>
            </a:r>
            <a:r>
              <a:rPr lang="es-CO" dirty="0"/>
              <a:t>secretarías con mayor cantidad </a:t>
            </a:r>
            <a:r>
              <a:rPr lang="es-CO" dirty="0" smtClean="0"/>
              <a:t>de </a:t>
            </a:r>
            <a:r>
              <a:rPr lang="es-CO" dirty="0"/>
              <a:t>calificación excelente en el servicio son: </a:t>
            </a:r>
            <a:r>
              <a:rPr lang="es-CO" dirty="0" smtClean="0"/>
              <a:t>Educación, Salud, </a:t>
            </a:r>
            <a:r>
              <a:rPr lang="es-CO" dirty="0" err="1" smtClean="0"/>
              <a:t>Sisben</a:t>
            </a:r>
            <a:r>
              <a:rPr lang="es-CO" dirty="0"/>
              <a:t> </a:t>
            </a:r>
            <a:r>
              <a:rPr lang="es-CO" dirty="0" smtClean="0"/>
              <a:t>e inspección de policía 1</a:t>
            </a:r>
            <a:r>
              <a:rPr lang="es-CO" dirty="0" smtClean="0"/>
              <a:t>.</a:t>
            </a:r>
            <a:endParaRPr lang="es-CO" dirty="0"/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3448195"/>
              </p:ext>
            </p:extLst>
          </p:nvPr>
        </p:nvGraphicFramePr>
        <p:xfrm>
          <a:off x="113824" y="1804988"/>
          <a:ext cx="8916353" cy="324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3" name="Hoja de cálculo" r:id="rId3" imgW="9877526" imgH="3600424" progId="Excel.Sheet.12">
                  <p:link updateAutomatic="1"/>
                </p:oleObj>
              </mc:Choice>
              <mc:Fallback>
                <p:oleObj name="Hoja de cálculo" r:id="rId3" imgW="9877526" imgH="360042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3824" y="1804988"/>
                        <a:ext cx="8916353" cy="3248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4985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dirty="0"/>
              <a:t>Porcentaje de evaluación del servicio</a:t>
            </a:r>
          </a:p>
        </p:txBody>
      </p:sp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2566606"/>
              </p:ext>
            </p:extLst>
          </p:nvPr>
        </p:nvGraphicFramePr>
        <p:xfrm>
          <a:off x="115888" y="2000250"/>
          <a:ext cx="8910637" cy="2855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6" name="Hoja de cálculo" r:id="rId3" imgW="11201379" imgH="3590754" progId="Excel.Sheet.12">
                  <p:link updateAutomatic="1"/>
                </p:oleObj>
              </mc:Choice>
              <mc:Fallback>
                <p:oleObj name="Hoja de cálculo" r:id="rId3" imgW="11201379" imgH="359075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5888" y="2000250"/>
                        <a:ext cx="8910637" cy="28559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0079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dad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da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AA7757CE8EFDA45A578FA4C5A6405F0" ma:contentTypeVersion="2" ma:contentTypeDescription="Crear nuevo documento." ma:contentTypeScope="" ma:versionID="6c8155240fb8928bba6b671ae0667c0d">
  <xsd:schema xmlns:xsd="http://www.w3.org/2001/XMLSchema" xmlns:xs="http://www.w3.org/2001/XMLSchema" xmlns:p="http://schemas.microsoft.com/office/2006/metadata/properties" xmlns:ns2="538ef492-84b6-45ef-a6b6-d404662b89a7" targetNamespace="http://schemas.microsoft.com/office/2006/metadata/properties" ma:root="true" ma:fieldsID="9899d0815ba268b49022c12ae339551a" ns2:_="">
    <xsd:import namespace="538ef492-84b6-45ef-a6b6-d404662b89a7"/>
    <xsd:element name="properties">
      <xsd:complexType>
        <xsd:sequence>
          <xsd:element name="documentManagement">
            <xsd:complexType>
              <xsd:all>
                <xsd:element ref="ns2:Descrip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8ef492-84b6-45ef-a6b6-d404662b89a7" elementFormDefault="qualified">
    <xsd:import namespace="http://schemas.microsoft.com/office/2006/documentManagement/types"/>
    <xsd:import namespace="http://schemas.microsoft.com/office/infopath/2007/PartnerControls"/>
    <xsd:element name="Descripci_x00f3_n" ma:index="8" nillable="true" ma:displayName="Descripción" ma:internalName="Descripci_x00f3_n">
      <xsd:simpleType>
        <xsd:restriction base="dms:Note">
          <xsd:maxLength value="255"/>
        </xsd:restriction>
      </xsd:simpleType>
    </xsd:element>
    <xsd:element name="Fecha" ma:index="9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538ef492-84b6-45ef-a6b6-d404662b89a7">2019</Fecha>
    <Descripci_x00f3_n xmlns="538ef492-84b6-45ef-a6b6-d404662b89a7">Reporte de ingreso a visitantes - Marzo 2019</Descripci_x00f3_n>
  </documentManagement>
</p:properties>
</file>

<file path=customXml/itemProps1.xml><?xml version="1.0" encoding="utf-8"?>
<ds:datastoreItem xmlns:ds="http://schemas.openxmlformats.org/officeDocument/2006/customXml" ds:itemID="{F3133F23-9E96-499F-8837-A32535287C19}"/>
</file>

<file path=customXml/itemProps2.xml><?xml version="1.0" encoding="utf-8"?>
<ds:datastoreItem xmlns:ds="http://schemas.openxmlformats.org/officeDocument/2006/customXml" ds:itemID="{172994A3-88EE-4861-A4D7-5963AE821642}"/>
</file>

<file path=customXml/itemProps3.xml><?xml version="1.0" encoding="utf-8"?>
<ds:datastoreItem xmlns:ds="http://schemas.openxmlformats.org/officeDocument/2006/customXml" ds:itemID="{AB75C0FA-6AF3-4527-9260-5B6AE20B27F1}"/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176</TotalTime>
  <Words>108</Words>
  <Application>Microsoft Office PowerPoint</Application>
  <PresentationFormat>Presentación en pantalla (4:3)</PresentationFormat>
  <Paragraphs>9</Paragraphs>
  <Slides>6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Vínculos</vt:lpstr>
      </vt:variant>
      <vt:variant>
        <vt:i4>7</vt:i4>
      </vt:variant>
      <vt:variant>
        <vt:lpstr>Títulos de diapositiva</vt:lpstr>
      </vt:variant>
      <vt:variant>
        <vt:i4>6</vt:i4>
      </vt:variant>
    </vt:vector>
  </HeadingPairs>
  <TitlesOfParts>
    <vt:vector size="14" baseType="lpstr">
      <vt:lpstr>Claridad</vt:lpstr>
      <vt:lpstr>\\ATENCION_CIUDADANO\control$\Ingreso a visitantes Edificio Blanco y Casa de Justicia\Informes\Ingreso de Visitantes - Marzo.xlsx!Hoja1![Ingreso de Visitantes - Marzo.xlsx]Hoja1 3 Gráfico</vt:lpstr>
      <vt:lpstr>\\ATENCION_CIUDADANO\control$\Ingreso a visitantes Edificio Blanco y Casa de Justicia\Informes\Ingreso de Visitantes - Marzo.xlsx!Hoja1!F23C5:F31C6</vt:lpstr>
      <vt:lpstr>\\ATENCION_CIUDADANO\control$\Ingreso a visitantes Edificio Blanco y Casa de Justicia\Informes\Ingreso de Visitantes - Marzo.xlsx!Hoja1![Ingreso de Visitantes - Marzo.xlsx]Hoja1 4 Gráfico</vt:lpstr>
      <vt:lpstr>\\ATENCION_CIUDADANO\control$\Ingreso a visitantes Edificio Blanco y Casa de Justicia\Informes\Ingreso de Visitantes - Marzo.xlsx!Hoja1!F23C11:F35C13</vt:lpstr>
      <vt:lpstr>\\ATENCION_CIUDADANO\control$\Ingreso a visitantes Edificio Blanco y Casa de Justicia\Informes\Ingreso de Visitantes - Marzo.xlsx!Hoja1![Ingreso de Visitantes - Marzo.xlsx]Hoja1 5 Gráfico</vt:lpstr>
      <vt:lpstr>\\ATENCION_CIUDADANO\control$\Ingreso a visitantes Edificio Blanco y Casa de Justicia\Informes\Ingreso de Visitantes - Marzo.xlsx!Hoja1![Ingreso de Visitantes - Marzo.xlsx]Hoja1 6 Gráfico</vt:lpstr>
      <vt:lpstr>\\ATENCION_CIUDADANO\control$\Ingreso a visitantes Edificio Blanco y Casa de Justicia\Informes\Ingreso de Visitantes - Marzo.xlsx!Hoja1![Ingreso de Visitantes - Marzo.xlsx]Hoja1 7 Gráfico</vt:lpstr>
      <vt:lpstr>INGRESO DE VISITANTES a  Las dependencias de la  administración municipal - MARZO de 2019</vt:lpstr>
      <vt:lpstr>Ingreso de visitantes  Marzo de 2019</vt:lpstr>
      <vt:lpstr>Evaluación del Servicio</vt:lpstr>
      <vt:lpstr>Ingreso de visitantes por dependencias</vt:lpstr>
      <vt:lpstr>Calificación del servicio ofrecido por dependencias</vt:lpstr>
      <vt:lpstr>Porcentaje de evaluación del servicio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Reporte de ingreso a visitantes - Marzo 2019</dc:title>
  <dc:creator>Familia Sánchez Ovie</dc:creator>
  <cp:lastModifiedBy>sistemas</cp:lastModifiedBy>
  <cp:revision>17</cp:revision>
  <dcterms:created xsi:type="dcterms:W3CDTF">2019-03-27T20:23:11Z</dcterms:created>
  <dcterms:modified xsi:type="dcterms:W3CDTF">2019-05-30T20:25:05Z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0x0101003AA7757CE8EFDA45A578FA4C5A6405F0</vt:lpwstr>
  </property>
</Properties>
</file>