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80555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</a:t>
            </a:r>
            <a:r>
              <a:rPr lang="es-ES" dirty="0" smtClean="0"/>
              <a:t>Mayo </a:t>
            </a:r>
            <a:r>
              <a:rPr lang="es-ES" dirty="0"/>
              <a:t>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</a:t>
            </a:r>
            <a:r>
              <a:rPr lang="es-ES" sz="3600" dirty="0" smtClean="0"/>
              <a:t>Mayo </a:t>
            </a:r>
            <a:r>
              <a:rPr lang="es-ES" sz="3600" dirty="0"/>
              <a:t>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42905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</a:t>
            </a:r>
            <a:r>
              <a:rPr lang="es-CO" dirty="0" smtClean="0"/>
              <a:t>Mayo </a:t>
            </a:r>
            <a:r>
              <a:rPr lang="es-CO" dirty="0"/>
              <a:t>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</a:t>
            </a:r>
            <a:r>
              <a:rPr lang="es-CO" dirty="0" smtClean="0"/>
              <a:t>33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6204531" y="4494604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662327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326341" y="5104409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</a:t>
            </a:r>
            <a:r>
              <a:rPr lang="es-ES" dirty="0" smtClean="0">
                <a:solidFill>
                  <a:schemeClr val="tx1"/>
                </a:solidFill>
              </a:rPr>
              <a:t>Mayo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2020 </a:t>
            </a:r>
            <a:r>
              <a:rPr lang="es-ES" dirty="0">
                <a:solidFill>
                  <a:schemeClr val="tx1"/>
                </a:solidFill>
              </a:rPr>
              <a:t>se recibieron  </a:t>
            </a:r>
            <a:r>
              <a:rPr lang="es-ES" dirty="0"/>
              <a:t>5</a:t>
            </a:r>
            <a:r>
              <a:rPr lang="es-ES" dirty="0" smtClean="0">
                <a:solidFill>
                  <a:schemeClr val="tx1"/>
                </a:solidFill>
              </a:rPr>
              <a:t> Peticiones, y </a:t>
            </a:r>
            <a:r>
              <a:rPr lang="es-ES" dirty="0" smtClean="0"/>
              <a:t>26</a:t>
            </a:r>
            <a:r>
              <a:rPr lang="es-ES" dirty="0" smtClean="0">
                <a:solidFill>
                  <a:schemeClr val="tx1"/>
                </a:solidFill>
              </a:rPr>
              <a:t>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Petición, 1 Denuncia y 1 Queja.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0490404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6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514928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7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327420"/>
            <a:ext cx="4949618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/>
              <a:t>20</a:t>
            </a:r>
            <a:r>
              <a:rPr lang="es-ES" dirty="0" smtClean="0">
                <a:solidFill>
                  <a:schemeClr val="tx1"/>
                </a:solidFill>
              </a:rPr>
              <a:t>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1 solicitud  fue respondida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9801659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0737906"/>
              </p:ext>
            </p:extLst>
          </p:nvPr>
        </p:nvGraphicFramePr>
        <p:xfrm>
          <a:off x="68863" y="1792611"/>
          <a:ext cx="4678664" cy="3723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63" y="1792611"/>
                        <a:ext cx="4678664" cy="3723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6825813"/>
              </p:ext>
            </p:extLst>
          </p:nvPr>
        </p:nvGraphicFramePr>
        <p:xfrm>
          <a:off x="4643489" y="1805141"/>
          <a:ext cx="4373911" cy="366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89" y="1805141"/>
                        <a:ext cx="4373911" cy="3665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561397"/>
            <a:ext cx="6064259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</a:t>
            </a:r>
            <a:r>
              <a:rPr lang="es-ES" dirty="0" smtClean="0"/>
              <a:t>Gobierno </a:t>
            </a:r>
            <a:r>
              <a:rPr lang="es-ES" dirty="0" smtClean="0">
                <a:solidFill>
                  <a:schemeClr val="tx1"/>
                </a:solidFill>
              </a:rPr>
              <a:t>(7) </a:t>
            </a:r>
            <a:r>
              <a:rPr lang="es-ES" dirty="0"/>
              <a:t>y</a:t>
            </a:r>
            <a:r>
              <a:rPr lang="es-ES" dirty="0" smtClean="0"/>
              <a:t> Planeación (</a:t>
            </a:r>
            <a:r>
              <a:rPr lang="es-ES" dirty="0"/>
              <a:t>6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769378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752158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781645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</a:t>
            </a:r>
            <a:r>
              <a:rPr lang="es-ES" dirty="0" smtClean="0"/>
              <a:t>Planeación</a:t>
            </a:r>
            <a:r>
              <a:rPr lang="es-ES" dirty="0" smtClean="0">
                <a:solidFill>
                  <a:schemeClr val="tx1"/>
                </a:solidFill>
              </a:rPr>
              <a:t> (14) </a:t>
            </a:r>
            <a:r>
              <a:rPr lang="es-ES" dirty="0"/>
              <a:t>S</a:t>
            </a:r>
            <a:r>
              <a:rPr lang="es-ES" dirty="0" smtClean="0">
                <a:solidFill>
                  <a:schemeClr val="tx1"/>
                </a:solidFill>
              </a:rPr>
              <a:t>alud (3)</a:t>
            </a:r>
            <a:r>
              <a:rPr lang="es-ES" dirty="0" smtClean="0"/>
              <a:t> e Infraestructura </a:t>
            </a:r>
            <a:r>
              <a:rPr lang="es-ES" dirty="0"/>
              <a:t> </a:t>
            </a:r>
            <a:r>
              <a:rPr lang="es-ES" dirty="0" smtClean="0"/>
              <a:t>(3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8837226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0087874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9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3837960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2196643" y="5350954"/>
            <a:ext cx="4750714" cy="1200329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</a:t>
            </a:r>
            <a:r>
              <a:rPr lang="es-ES" dirty="0" smtClean="0"/>
              <a:t>19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 1</a:t>
            </a:r>
          </a:p>
          <a:p>
            <a:pPr algn="just"/>
            <a:r>
              <a:rPr lang="es-ES" dirty="0" smtClean="0"/>
              <a:t>En proceso: </a:t>
            </a:r>
            <a:r>
              <a:rPr lang="es-ES" dirty="0"/>
              <a:t>2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11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426416" y="5793305"/>
            <a:ext cx="447128" cy="3245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961884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mayor número de solicitudes  fueron  recibidas por medio </a:t>
            </a:r>
            <a:r>
              <a:rPr lang="es-ES" dirty="0" smtClean="0">
                <a:solidFill>
                  <a:schemeClr val="tx1"/>
                </a:solidFill>
              </a:rPr>
              <a:t>del correo electrónico de Atención al Ciudadano y Correo electrónico de la Alcaldía.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4595041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16A95A9A-A6B6-415F-AC06-140ADFB65CA8}"/>
</file>

<file path=customXml/itemProps2.xml><?xml version="1.0" encoding="utf-8"?>
<ds:datastoreItem xmlns:ds="http://schemas.openxmlformats.org/officeDocument/2006/customXml" ds:itemID="{D3462E05-DA19-4BA7-BDCA-2E81F2350A88}"/>
</file>

<file path=customXml/itemProps3.xml><?xml version="1.0" encoding="utf-8"?>
<ds:datastoreItem xmlns:ds="http://schemas.openxmlformats.org/officeDocument/2006/customXml" ds:itemID="{9AA18AC9-1062-4F3E-A484-5BF3662B0AFA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620</TotalTime>
  <Words>209</Words>
  <Application>Microsoft Office PowerPoint</Application>
  <PresentationFormat>Carta (216 x 279 mm)</PresentationFormat>
  <Paragraphs>20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Mayo de 2020</vt:lpstr>
      <vt:lpstr>Solicitudes recibidas Mayo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50</cp:revision>
  <dcterms:created xsi:type="dcterms:W3CDTF">2020-01-09T17:26:14Z</dcterms:created>
  <dcterms:modified xsi:type="dcterms:W3CDTF">2020-08-12T22:18:04Z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